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12"/>
  </p:notesMasterIdLst>
  <p:sldIdLst>
    <p:sldId id="317" r:id="rId5"/>
    <p:sldId id="325" r:id="rId6"/>
    <p:sldId id="326" r:id="rId7"/>
    <p:sldId id="324" r:id="rId8"/>
    <p:sldId id="320" r:id="rId9"/>
    <p:sldId id="321" r:id="rId10"/>
    <p:sldId id="32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ela Hill" initials="AH" lastIdx="5" clrIdx="0">
    <p:extLst>
      <p:ext uri="{19B8F6BF-5375-455C-9EA6-DF929625EA0E}">
        <p15:presenceInfo xmlns:p15="http://schemas.microsoft.com/office/powerpoint/2012/main" userId="S::angela@retoday.org.uk::4ed8ddd7-0838-4bc2-adab-536a3242b2df" providerId="AD"/>
      </p:ext>
    </p:extLst>
  </p:cmAuthor>
  <p:cmAuthor id="2" name="Orion Johnson" initials="OJ" lastIdx="2" clrIdx="1">
    <p:extLst>
      <p:ext uri="{19B8F6BF-5375-455C-9EA6-DF929625EA0E}">
        <p15:presenceInfo xmlns:p15="http://schemas.microsoft.com/office/powerpoint/2012/main" userId="S::orion.johnson@christianeducation.org.uk::c4829974-fdb9-4801-909e-43ce1f688b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022612-4F42-4EFC-97EF-75B7EA9E2428}" v="2" dt="2021-09-02T15:33:49.9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8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ion Johnson" userId="c4829974-fdb9-4801-909e-43ce1f688b74" providerId="ADAL" clId="{CF1A8F2D-A613-4BB6-A2BF-02DCA3F67446}"/>
    <pc:docChg chg="undo custSel modSld">
      <pc:chgData name="Orion Johnson" userId="c4829974-fdb9-4801-909e-43ce1f688b74" providerId="ADAL" clId="{CF1A8F2D-A613-4BB6-A2BF-02DCA3F67446}" dt="2021-08-16T14:23:52.623" v="170" actId="1076"/>
      <pc:docMkLst>
        <pc:docMk/>
      </pc:docMkLst>
      <pc:sldChg chg="addSp modSp mod">
        <pc:chgData name="Orion Johnson" userId="c4829974-fdb9-4801-909e-43ce1f688b74" providerId="ADAL" clId="{CF1A8F2D-A613-4BB6-A2BF-02DCA3F67446}" dt="2021-08-16T14:23:52.623" v="170" actId="1076"/>
        <pc:sldMkLst>
          <pc:docMk/>
          <pc:sldMk cId="2313171763" sldId="317"/>
        </pc:sldMkLst>
        <pc:spChg chg="add mod">
          <ac:chgData name="Orion Johnson" userId="c4829974-fdb9-4801-909e-43ce1f688b74" providerId="ADAL" clId="{CF1A8F2D-A613-4BB6-A2BF-02DCA3F67446}" dt="2021-08-16T14:23:52.623" v="170" actId="1076"/>
          <ac:spMkLst>
            <pc:docMk/>
            <pc:sldMk cId="2313171763" sldId="317"/>
            <ac:spMk id="3" creationId="{690B99A6-A00B-46C6-84B1-00C6163BD995}"/>
          </ac:spMkLst>
        </pc:spChg>
      </pc:sldChg>
      <pc:sldChg chg="addSp delSp modSp mod delCm">
        <pc:chgData name="Orion Johnson" userId="c4829974-fdb9-4801-909e-43ce1f688b74" providerId="ADAL" clId="{CF1A8F2D-A613-4BB6-A2BF-02DCA3F67446}" dt="2021-08-16T14:22:34.911" v="164" actId="1076"/>
        <pc:sldMkLst>
          <pc:docMk/>
          <pc:sldMk cId="2127482235" sldId="320"/>
        </pc:sldMkLst>
        <pc:spChg chg="mod">
          <ac:chgData name="Orion Johnson" userId="c4829974-fdb9-4801-909e-43ce1f688b74" providerId="ADAL" clId="{CF1A8F2D-A613-4BB6-A2BF-02DCA3F67446}" dt="2021-08-16T14:22:15.871" v="162" actId="1076"/>
          <ac:spMkLst>
            <pc:docMk/>
            <pc:sldMk cId="2127482235" sldId="320"/>
            <ac:spMk id="8" creationId="{DF106763-95B6-4030-8E88-279E1B55BE11}"/>
          </ac:spMkLst>
        </pc:spChg>
        <pc:spChg chg="mod">
          <ac:chgData name="Orion Johnson" userId="c4829974-fdb9-4801-909e-43ce1f688b74" providerId="ADAL" clId="{CF1A8F2D-A613-4BB6-A2BF-02DCA3F67446}" dt="2021-08-16T14:19:22.328" v="129" actId="1076"/>
          <ac:spMkLst>
            <pc:docMk/>
            <pc:sldMk cId="2127482235" sldId="320"/>
            <ac:spMk id="10" creationId="{DEC16F95-3423-4A74-AE8D-368E4BEAE1B2}"/>
          </ac:spMkLst>
        </pc:spChg>
        <pc:spChg chg="add del">
          <ac:chgData name="Orion Johnson" userId="c4829974-fdb9-4801-909e-43ce1f688b74" providerId="ADAL" clId="{CF1A8F2D-A613-4BB6-A2BF-02DCA3F67446}" dt="2021-08-16T13:36:00.819" v="13" actId="22"/>
          <ac:spMkLst>
            <pc:docMk/>
            <pc:sldMk cId="2127482235" sldId="320"/>
            <ac:spMk id="11" creationId="{E5884FEA-DC9E-43BB-A954-3CADCFF2EE3A}"/>
          </ac:spMkLst>
        </pc:spChg>
        <pc:spChg chg="add del mod">
          <ac:chgData name="Orion Johnson" userId="c4829974-fdb9-4801-909e-43ce1f688b74" providerId="ADAL" clId="{CF1A8F2D-A613-4BB6-A2BF-02DCA3F67446}" dt="2021-08-16T13:38:47.503" v="22" actId="478"/>
          <ac:spMkLst>
            <pc:docMk/>
            <pc:sldMk cId="2127482235" sldId="320"/>
            <ac:spMk id="12" creationId="{7A821E76-517E-43DD-A8E8-044D9F67B098}"/>
          </ac:spMkLst>
        </pc:spChg>
        <pc:picChg chg="add del mod">
          <ac:chgData name="Orion Johnson" userId="c4829974-fdb9-4801-909e-43ce1f688b74" providerId="ADAL" clId="{CF1A8F2D-A613-4BB6-A2BF-02DCA3F67446}" dt="2021-08-16T13:33:46.329" v="11" actId="478"/>
          <ac:picMkLst>
            <pc:docMk/>
            <pc:sldMk cId="2127482235" sldId="320"/>
            <ac:picMk id="4" creationId="{4ED420CF-A93B-4636-8ABE-F37C8A4CF652}"/>
          </ac:picMkLst>
        </pc:picChg>
        <pc:picChg chg="add del mod">
          <ac:chgData name="Orion Johnson" userId="c4829974-fdb9-4801-909e-43ce1f688b74" providerId="ADAL" clId="{CF1A8F2D-A613-4BB6-A2BF-02DCA3F67446}" dt="2021-08-16T14:15:58.226" v="80" actId="478"/>
          <ac:picMkLst>
            <pc:docMk/>
            <pc:sldMk cId="2127482235" sldId="320"/>
            <ac:picMk id="14" creationId="{624FCE89-3D0C-4740-A191-D78F8AF56317}"/>
          </ac:picMkLst>
        </pc:picChg>
        <pc:picChg chg="add del mod">
          <ac:chgData name="Orion Johnson" userId="c4829974-fdb9-4801-909e-43ce1f688b74" providerId="ADAL" clId="{CF1A8F2D-A613-4BB6-A2BF-02DCA3F67446}" dt="2021-08-16T14:15:57.109" v="79" actId="478"/>
          <ac:picMkLst>
            <pc:docMk/>
            <pc:sldMk cId="2127482235" sldId="320"/>
            <ac:picMk id="16" creationId="{8D015EF1-E189-4253-9F54-F6C016889045}"/>
          </ac:picMkLst>
        </pc:picChg>
        <pc:picChg chg="add del mod">
          <ac:chgData name="Orion Johnson" userId="c4829974-fdb9-4801-909e-43ce1f688b74" providerId="ADAL" clId="{CF1A8F2D-A613-4BB6-A2BF-02DCA3F67446}" dt="2021-08-16T14:15:59.116" v="81" actId="478"/>
          <ac:picMkLst>
            <pc:docMk/>
            <pc:sldMk cId="2127482235" sldId="320"/>
            <ac:picMk id="18" creationId="{3BB56F08-AAA1-479A-ABAE-798EEE1FBCB2}"/>
          </ac:picMkLst>
        </pc:picChg>
        <pc:picChg chg="add del mod">
          <ac:chgData name="Orion Johnson" userId="c4829974-fdb9-4801-909e-43ce1f688b74" providerId="ADAL" clId="{CF1A8F2D-A613-4BB6-A2BF-02DCA3F67446}" dt="2021-08-16T14:16:00.682" v="83" actId="478"/>
          <ac:picMkLst>
            <pc:docMk/>
            <pc:sldMk cId="2127482235" sldId="320"/>
            <ac:picMk id="20" creationId="{AF40CC2C-EA5D-4905-AB29-1B44733797EE}"/>
          </ac:picMkLst>
        </pc:picChg>
        <pc:picChg chg="add del mod">
          <ac:chgData name="Orion Johnson" userId="c4829974-fdb9-4801-909e-43ce1f688b74" providerId="ADAL" clId="{CF1A8F2D-A613-4BB6-A2BF-02DCA3F67446}" dt="2021-08-16T14:15:59.930" v="82" actId="478"/>
          <ac:picMkLst>
            <pc:docMk/>
            <pc:sldMk cId="2127482235" sldId="320"/>
            <ac:picMk id="22" creationId="{1A0C67B5-82BA-4D11-A00E-285DC6765A99}"/>
          </ac:picMkLst>
        </pc:picChg>
        <pc:picChg chg="add mod">
          <ac:chgData name="Orion Johnson" userId="c4829974-fdb9-4801-909e-43ce1f688b74" providerId="ADAL" clId="{CF1A8F2D-A613-4BB6-A2BF-02DCA3F67446}" dt="2021-08-16T14:21:19.823" v="154" actId="1076"/>
          <ac:picMkLst>
            <pc:docMk/>
            <pc:sldMk cId="2127482235" sldId="320"/>
            <ac:picMk id="24" creationId="{3175BFA4-637B-4AB6-9442-34317C30CAE4}"/>
          </ac:picMkLst>
        </pc:picChg>
        <pc:picChg chg="add mod">
          <ac:chgData name="Orion Johnson" userId="c4829974-fdb9-4801-909e-43ce1f688b74" providerId="ADAL" clId="{CF1A8F2D-A613-4BB6-A2BF-02DCA3F67446}" dt="2021-08-16T14:20:53.768" v="147" actId="1076"/>
          <ac:picMkLst>
            <pc:docMk/>
            <pc:sldMk cId="2127482235" sldId="320"/>
            <ac:picMk id="26" creationId="{234C65E6-49AD-499E-8683-7FC3CE184FAA}"/>
          </ac:picMkLst>
        </pc:picChg>
        <pc:picChg chg="add mod">
          <ac:chgData name="Orion Johnson" userId="c4829974-fdb9-4801-909e-43ce1f688b74" providerId="ADAL" clId="{CF1A8F2D-A613-4BB6-A2BF-02DCA3F67446}" dt="2021-08-16T14:20:43.384" v="145" actId="1076"/>
          <ac:picMkLst>
            <pc:docMk/>
            <pc:sldMk cId="2127482235" sldId="320"/>
            <ac:picMk id="28" creationId="{0EFF2C19-6814-4D37-A44A-155149BA30C3}"/>
          </ac:picMkLst>
        </pc:picChg>
        <pc:picChg chg="add mod">
          <ac:chgData name="Orion Johnson" userId="c4829974-fdb9-4801-909e-43ce1f688b74" providerId="ADAL" clId="{CF1A8F2D-A613-4BB6-A2BF-02DCA3F67446}" dt="2021-08-16T14:20:31.208" v="142" actId="1076"/>
          <ac:picMkLst>
            <pc:docMk/>
            <pc:sldMk cId="2127482235" sldId="320"/>
            <ac:picMk id="30" creationId="{B1FC57E9-8F47-42C5-83DB-04A6AD68CD87}"/>
          </ac:picMkLst>
        </pc:picChg>
        <pc:picChg chg="add mod">
          <ac:chgData name="Orion Johnson" userId="c4829974-fdb9-4801-909e-43ce1f688b74" providerId="ADAL" clId="{CF1A8F2D-A613-4BB6-A2BF-02DCA3F67446}" dt="2021-08-16T14:20:23.944" v="141" actId="1076"/>
          <ac:picMkLst>
            <pc:docMk/>
            <pc:sldMk cId="2127482235" sldId="320"/>
            <ac:picMk id="32" creationId="{B67F1A85-331D-42C2-86D7-1D7E84D98B1D}"/>
          </ac:picMkLst>
        </pc:picChg>
        <pc:picChg chg="add mod">
          <ac:chgData name="Orion Johnson" userId="c4829974-fdb9-4801-909e-43ce1f688b74" providerId="ADAL" clId="{CF1A8F2D-A613-4BB6-A2BF-02DCA3F67446}" dt="2021-08-16T14:21:43.855" v="160" actId="1076"/>
          <ac:picMkLst>
            <pc:docMk/>
            <pc:sldMk cId="2127482235" sldId="320"/>
            <ac:picMk id="34" creationId="{988AFCDE-4802-4CEE-8467-CFC9E30CA620}"/>
          </ac:picMkLst>
        </pc:picChg>
        <pc:picChg chg="add mod">
          <ac:chgData name="Orion Johnson" userId="c4829974-fdb9-4801-909e-43ce1f688b74" providerId="ADAL" clId="{CF1A8F2D-A613-4BB6-A2BF-02DCA3F67446}" dt="2021-08-16T14:20:35.672" v="143" actId="1076"/>
          <ac:picMkLst>
            <pc:docMk/>
            <pc:sldMk cId="2127482235" sldId="320"/>
            <ac:picMk id="36" creationId="{2CEAC8C5-D4F7-4CEE-966A-7FA707251553}"/>
          </ac:picMkLst>
        </pc:picChg>
        <pc:picChg chg="add mod">
          <ac:chgData name="Orion Johnson" userId="c4829974-fdb9-4801-909e-43ce1f688b74" providerId="ADAL" clId="{CF1A8F2D-A613-4BB6-A2BF-02DCA3F67446}" dt="2021-08-16T14:20:40.256" v="144" actId="1076"/>
          <ac:picMkLst>
            <pc:docMk/>
            <pc:sldMk cId="2127482235" sldId="320"/>
            <ac:picMk id="38" creationId="{35346523-0119-4B40-B5D6-EAFEE96962AD}"/>
          </ac:picMkLst>
        </pc:picChg>
        <pc:picChg chg="add mod">
          <ac:chgData name="Orion Johnson" userId="c4829974-fdb9-4801-909e-43ce1f688b74" providerId="ADAL" clId="{CF1A8F2D-A613-4BB6-A2BF-02DCA3F67446}" dt="2021-08-16T14:22:34.911" v="164" actId="1076"/>
          <ac:picMkLst>
            <pc:docMk/>
            <pc:sldMk cId="2127482235" sldId="320"/>
            <ac:picMk id="40" creationId="{3FA62CCF-419F-45B4-B43E-7A4EF6BE942A}"/>
          </ac:picMkLst>
        </pc:picChg>
        <pc:picChg chg="add mod">
          <ac:chgData name="Orion Johnson" userId="c4829974-fdb9-4801-909e-43ce1f688b74" providerId="ADAL" clId="{CF1A8F2D-A613-4BB6-A2BF-02DCA3F67446}" dt="2021-08-16T14:21:02.592" v="149" actId="1076"/>
          <ac:picMkLst>
            <pc:docMk/>
            <pc:sldMk cId="2127482235" sldId="320"/>
            <ac:picMk id="42" creationId="{299B3911-01C8-4295-8E1A-9A5573D04590}"/>
          </ac:picMkLst>
        </pc:picChg>
        <pc:picChg chg="add mod">
          <ac:chgData name="Orion Johnson" userId="c4829974-fdb9-4801-909e-43ce1f688b74" providerId="ADAL" clId="{CF1A8F2D-A613-4BB6-A2BF-02DCA3F67446}" dt="2021-08-16T14:21:28.480" v="156" actId="1076"/>
          <ac:picMkLst>
            <pc:docMk/>
            <pc:sldMk cId="2127482235" sldId="320"/>
            <ac:picMk id="44" creationId="{E69BF255-7313-47D4-A675-87E666CBFB8B}"/>
          </ac:picMkLst>
        </pc:picChg>
        <pc:picChg chg="add mod">
          <ac:chgData name="Orion Johnson" userId="c4829974-fdb9-4801-909e-43ce1f688b74" providerId="ADAL" clId="{CF1A8F2D-A613-4BB6-A2BF-02DCA3F67446}" dt="2021-08-16T14:20:31.208" v="142" actId="1076"/>
          <ac:picMkLst>
            <pc:docMk/>
            <pc:sldMk cId="2127482235" sldId="320"/>
            <ac:picMk id="46" creationId="{D7683F02-647E-405F-9A1B-9CA3421BEFE4}"/>
          </ac:picMkLst>
        </pc:picChg>
        <pc:picChg chg="add mod">
          <ac:chgData name="Orion Johnson" userId="c4829974-fdb9-4801-909e-43ce1f688b74" providerId="ADAL" clId="{CF1A8F2D-A613-4BB6-A2BF-02DCA3F67446}" dt="2021-08-16T14:21:23.447" v="155" actId="1076"/>
          <ac:picMkLst>
            <pc:docMk/>
            <pc:sldMk cId="2127482235" sldId="320"/>
            <ac:picMk id="48" creationId="{B403E412-B1A9-472F-B9BD-3B99AAF7D53C}"/>
          </ac:picMkLst>
        </pc:picChg>
        <pc:picChg chg="add mod">
          <ac:chgData name="Orion Johnson" userId="c4829974-fdb9-4801-909e-43ce1f688b74" providerId="ADAL" clId="{CF1A8F2D-A613-4BB6-A2BF-02DCA3F67446}" dt="2021-08-16T14:20:47.856" v="146" actId="1076"/>
          <ac:picMkLst>
            <pc:docMk/>
            <pc:sldMk cId="2127482235" sldId="320"/>
            <ac:picMk id="50" creationId="{F48D05FC-6734-4DCA-BFEB-D463FB81C85B}"/>
          </ac:picMkLst>
        </pc:picChg>
        <pc:picChg chg="add mod">
          <ac:chgData name="Orion Johnson" userId="c4829974-fdb9-4801-909e-43ce1f688b74" providerId="ADAL" clId="{CF1A8F2D-A613-4BB6-A2BF-02DCA3F67446}" dt="2021-08-16T14:21:33.695" v="157" actId="1076"/>
          <ac:picMkLst>
            <pc:docMk/>
            <pc:sldMk cId="2127482235" sldId="320"/>
            <ac:picMk id="52" creationId="{0EAA883B-E06D-4CE8-A86D-EAF25EB4BFBC}"/>
          </ac:picMkLst>
        </pc:picChg>
        <pc:picChg chg="add mod">
          <ac:chgData name="Orion Johnson" userId="c4829974-fdb9-4801-909e-43ce1f688b74" providerId="ADAL" clId="{CF1A8F2D-A613-4BB6-A2BF-02DCA3F67446}" dt="2021-08-16T14:21:39.063" v="158" actId="1076"/>
          <ac:picMkLst>
            <pc:docMk/>
            <pc:sldMk cId="2127482235" sldId="320"/>
            <ac:picMk id="54" creationId="{6087AB8A-FC89-4FF8-A08D-76F741BAD2B8}"/>
          </ac:picMkLst>
        </pc:picChg>
        <pc:picChg chg="add mod">
          <ac:chgData name="Orion Johnson" userId="c4829974-fdb9-4801-909e-43ce1f688b74" providerId="ADAL" clId="{CF1A8F2D-A613-4BB6-A2BF-02DCA3F67446}" dt="2021-08-16T14:20:31.208" v="142" actId="1076"/>
          <ac:picMkLst>
            <pc:docMk/>
            <pc:sldMk cId="2127482235" sldId="320"/>
            <ac:picMk id="56" creationId="{BA8C0814-4F19-4244-A338-7C8F028DC338}"/>
          </ac:picMkLst>
        </pc:picChg>
        <pc:picChg chg="add mod">
          <ac:chgData name="Orion Johnson" userId="c4829974-fdb9-4801-909e-43ce1f688b74" providerId="ADAL" clId="{CF1A8F2D-A613-4BB6-A2BF-02DCA3F67446}" dt="2021-08-16T14:20:59.399" v="148" actId="1076"/>
          <ac:picMkLst>
            <pc:docMk/>
            <pc:sldMk cId="2127482235" sldId="320"/>
            <ac:picMk id="58" creationId="{DF8EAED2-5DDD-4757-87B8-6505A8C7D54B}"/>
          </ac:picMkLst>
        </pc:picChg>
        <pc:picChg chg="add mod">
          <ac:chgData name="Orion Johnson" userId="c4829974-fdb9-4801-909e-43ce1f688b74" providerId="ADAL" clId="{CF1A8F2D-A613-4BB6-A2BF-02DCA3F67446}" dt="2021-08-16T14:21:16.095" v="153" actId="1076"/>
          <ac:picMkLst>
            <pc:docMk/>
            <pc:sldMk cId="2127482235" sldId="320"/>
            <ac:picMk id="60" creationId="{DC910871-934C-44D9-AB50-456C05CF8496}"/>
          </ac:picMkLst>
        </pc:picChg>
        <pc:picChg chg="add mod">
          <ac:chgData name="Orion Johnson" userId="c4829974-fdb9-4801-909e-43ce1f688b74" providerId="ADAL" clId="{CF1A8F2D-A613-4BB6-A2BF-02DCA3F67446}" dt="2021-08-16T14:20:31.208" v="142" actId="1076"/>
          <ac:picMkLst>
            <pc:docMk/>
            <pc:sldMk cId="2127482235" sldId="320"/>
            <ac:picMk id="62" creationId="{F5F6996A-11BC-47AF-9289-108331250B8B}"/>
          </ac:picMkLst>
        </pc:picChg>
      </pc:sldChg>
      <pc:sldChg chg="modSp mod delCm">
        <pc:chgData name="Orion Johnson" userId="c4829974-fdb9-4801-909e-43ce1f688b74" providerId="ADAL" clId="{CF1A8F2D-A613-4BB6-A2BF-02DCA3F67446}" dt="2021-08-16T13:28:15.571" v="10" actId="166"/>
        <pc:sldMkLst>
          <pc:docMk/>
          <pc:sldMk cId="1482743449" sldId="321"/>
        </pc:sldMkLst>
        <pc:spChg chg="ord">
          <ac:chgData name="Orion Johnson" userId="c4829974-fdb9-4801-909e-43ce1f688b74" providerId="ADAL" clId="{CF1A8F2D-A613-4BB6-A2BF-02DCA3F67446}" dt="2021-08-16T13:28:15.571" v="10" actId="166"/>
          <ac:spMkLst>
            <pc:docMk/>
            <pc:sldMk cId="1482743449" sldId="321"/>
            <ac:spMk id="10" creationId="{1D5B0FE8-9DD0-447B-8E60-65BE2AA7D32A}"/>
          </ac:spMkLst>
        </pc:spChg>
      </pc:sldChg>
    </pc:docChg>
  </pc:docChgLst>
  <pc:docChgLst>
    <pc:chgData name="Orion Johnson" userId="S::orion.johnson@christianeducation.org.uk::c4829974-fdb9-4801-909e-43ce1f688b74" providerId="AD" clId="Web-{3B4382F9-60B9-89D8-15DC-E236C36BDD22}"/>
    <pc:docChg chg="modSld">
      <pc:chgData name="Orion Johnson" userId="S::orion.johnson@christianeducation.org.uk::c4829974-fdb9-4801-909e-43ce1f688b74" providerId="AD" clId="Web-{3B4382F9-60B9-89D8-15DC-E236C36BDD22}" dt="2021-08-16T16:24:45.634" v="49"/>
      <pc:docMkLst>
        <pc:docMk/>
      </pc:docMkLst>
      <pc:sldChg chg="modNotes">
        <pc:chgData name="Orion Johnson" userId="S::orion.johnson@christianeducation.org.uk::c4829974-fdb9-4801-909e-43ce1f688b74" providerId="AD" clId="Web-{3B4382F9-60B9-89D8-15DC-E236C36BDD22}" dt="2021-08-16T16:24:45.634" v="49"/>
        <pc:sldMkLst>
          <pc:docMk/>
          <pc:sldMk cId="2127482235" sldId="320"/>
        </pc:sldMkLst>
      </pc:sldChg>
      <pc:sldChg chg="modNotes">
        <pc:chgData name="Orion Johnson" userId="S::orion.johnson@christianeducation.org.uk::c4829974-fdb9-4801-909e-43ce1f688b74" providerId="AD" clId="Web-{3B4382F9-60B9-89D8-15DC-E236C36BDD22}" dt="2021-08-16T16:21:29.373" v="13"/>
        <pc:sldMkLst>
          <pc:docMk/>
          <pc:sldMk cId="1482743449" sldId="321"/>
        </pc:sldMkLst>
      </pc:sldChg>
      <pc:sldChg chg="modNotes">
        <pc:chgData name="Orion Johnson" userId="S::orion.johnson@christianeducation.org.uk::c4829974-fdb9-4801-909e-43ce1f688b74" providerId="AD" clId="Web-{3B4382F9-60B9-89D8-15DC-E236C36BDD22}" dt="2021-08-16T16:21:38.170" v="15"/>
        <pc:sldMkLst>
          <pc:docMk/>
          <pc:sldMk cId="4235433182" sldId="323"/>
        </pc:sldMkLst>
      </pc:sldChg>
      <pc:sldChg chg="modNotes">
        <pc:chgData name="Orion Johnson" userId="S::orion.johnson@christianeducation.org.uk::c4829974-fdb9-4801-909e-43ce1f688b74" providerId="AD" clId="Web-{3B4382F9-60B9-89D8-15DC-E236C36BDD22}" dt="2021-08-16T16:21:17.591" v="7"/>
        <pc:sldMkLst>
          <pc:docMk/>
          <pc:sldMk cId="1642523051" sldId="324"/>
        </pc:sldMkLst>
      </pc:sldChg>
      <pc:sldChg chg="modNotes">
        <pc:chgData name="Orion Johnson" userId="S::orion.johnson@christianeducation.org.uk::c4829974-fdb9-4801-909e-43ce1f688b74" providerId="AD" clId="Web-{3B4382F9-60B9-89D8-15DC-E236C36BDD22}" dt="2021-08-16T16:23:36.083" v="40"/>
        <pc:sldMkLst>
          <pc:docMk/>
          <pc:sldMk cId="3871398038" sldId="325"/>
        </pc:sldMkLst>
      </pc:sldChg>
      <pc:sldChg chg="modNotes">
        <pc:chgData name="Orion Johnson" userId="S::orion.johnson@christianeducation.org.uk::c4829974-fdb9-4801-909e-43ce1f688b74" providerId="AD" clId="Web-{3B4382F9-60B9-89D8-15DC-E236C36BDD22}" dt="2021-08-16T16:21:03.418" v="4"/>
        <pc:sldMkLst>
          <pc:docMk/>
          <pc:sldMk cId="3619760968" sldId="326"/>
        </pc:sldMkLst>
      </pc:sldChg>
    </pc:docChg>
  </pc:docChgLst>
  <pc:docChgLst>
    <pc:chgData name="Orion Johnson" userId="c4829974-fdb9-4801-909e-43ce1f688b74" providerId="ADAL" clId="{2ACB0521-CD3F-426C-B5A9-C2E5AED8E33C}"/>
    <pc:docChg chg="custSel mod modSld">
      <pc:chgData name="Orion Johnson" userId="c4829974-fdb9-4801-909e-43ce1f688b74" providerId="ADAL" clId="{2ACB0521-CD3F-426C-B5A9-C2E5AED8E33C}" dt="2021-08-16T16:25:57.959" v="19"/>
      <pc:docMkLst>
        <pc:docMk/>
      </pc:docMkLst>
      <pc:sldChg chg="delSp modSp mod">
        <pc:chgData name="Orion Johnson" userId="c4829974-fdb9-4801-909e-43ce1f688b74" providerId="ADAL" clId="{2ACB0521-CD3F-426C-B5A9-C2E5AED8E33C}" dt="2021-08-16T13:18:18.104" v="18" actId="478"/>
        <pc:sldMkLst>
          <pc:docMk/>
          <pc:sldMk cId="2127482235" sldId="320"/>
        </pc:sldMkLst>
        <pc:picChg chg="del mod modCrop">
          <ac:chgData name="Orion Johnson" userId="c4829974-fdb9-4801-909e-43ce1f688b74" providerId="ADAL" clId="{2ACB0521-CD3F-426C-B5A9-C2E5AED8E33C}" dt="2021-08-16T13:18:18.104" v="18" actId="478"/>
          <ac:picMkLst>
            <pc:docMk/>
            <pc:sldMk cId="2127482235" sldId="320"/>
            <ac:picMk id="4" creationId="{058EA470-7105-4F25-842B-F3F23D2A9921}"/>
          </ac:picMkLst>
        </pc:picChg>
      </pc:sldChg>
      <pc:sldChg chg="delCm">
        <pc:chgData name="Orion Johnson" userId="c4829974-fdb9-4801-909e-43ce1f688b74" providerId="ADAL" clId="{2ACB0521-CD3F-426C-B5A9-C2E5AED8E33C}" dt="2021-08-16T13:13:56.770" v="0" actId="1592"/>
        <pc:sldMkLst>
          <pc:docMk/>
          <pc:sldMk cId="3871398038" sldId="32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63511-A741-4123-A2CE-165B756FCF4C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E220A-4E6E-4B57-B64B-9BDDCDC99F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632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>
              <a:latin typeface="SassoonPrimaryRg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DBD72-EC37-4A96-90E9-FAE8DFEB27C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728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>
              <a:latin typeface="SassoonPrimaryRg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DBD72-EC37-4A96-90E9-FAE8DFEB27C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670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dirty="0">
              <a:latin typeface="SassoonPrimaryRg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DBD72-EC37-4A96-90E9-FAE8DFEB27C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750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latin typeface="SassoonPrimaryRg"/>
              </a:rPr>
              <a:t>The statements on this slide (from the card sort list) can be copied and pasted.</a:t>
            </a:r>
            <a:endParaRPr lang="en-US" sz="1800" dirty="0">
              <a:latin typeface="SassoonPrimaryRg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DBD72-EC37-4A96-90E9-FAE8DFEB27C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518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dirty="0">
              <a:latin typeface="SassoonPrimaryRg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DBD72-EC37-4A96-90E9-FAE8DFEB27C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686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dirty="0">
              <a:latin typeface="SassoonPrimaryRg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DBD72-EC37-4A96-90E9-FAE8DFEB27C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699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45C3-8CC0-44D6-B07E-4F9E1DE984A5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4663-4A7E-4C1A-B91E-1A1B2428B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14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45C3-8CC0-44D6-B07E-4F9E1DE984A5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4663-4A7E-4C1A-B91E-1A1B2428B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762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45C3-8CC0-44D6-B07E-4F9E1DE984A5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4663-4A7E-4C1A-B91E-1A1B2428B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191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45C3-8CC0-44D6-B07E-4F9E1DE984A5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4663-4A7E-4C1A-B91E-1A1B2428B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85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45C3-8CC0-44D6-B07E-4F9E1DE984A5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4663-4A7E-4C1A-B91E-1A1B2428B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092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45C3-8CC0-44D6-B07E-4F9E1DE984A5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4663-4A7E-4C1A-B91E-1A1B2428B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947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45C3-8CC0-44D6-B07E-4F9E1DE984A5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4663-4A7E-4C1A-B91E-1A1B2428B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97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45C3-8CC0-44D6-B07E-4F9E1DE984A5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4663-4A7E-4C1A-B91E-1A1B2428B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53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45C3-8CC0-44D6-B07E-4F9E1DE984A5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4663-4A7E-4C1A-B91E-1A1B2428B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17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45C3-8CC0-44D6-B07E-4F9E1DE984A5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4663-4A7E-4C1A-B91E-1A1B2428B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69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45C3-8CC0-44D6-B07E-4F9E1DE984A5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94663-4A7E-4C1A-B91E-1A1B2428B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797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845C3-8CC0-44D6-B07E-4F9E1DE984A5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94663-4A7E-4C1A-B91E-1A1B2428B5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66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18" Type="http://schemas.openxmlformats.org/officeDocument/2006/relationships/image" Target="../media/image18.jpg"/><Relationship Id="rId26" Type="http://schemas.openxmlformats.org/officeDocument/2006/relationships/image" Target="../media/image26.jpg"/><Relationship Id="rId3" Type="http://schemas.openxmlformats.org/officeDocument/2006/relationships/image" Target="../media/image2.jpeg"/><Relationship Id="rId21" Type="http://schemas.openxmlformats.org/officeDocument/2006/relationships/image" Target="../media/image21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17" Type="http://schemas.openxmlformats.org/officeDocument/2006/relationships/image" Target="../media/image17.jpg"/><Relationship Id="rId25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jpg"/><Relationship Id="rId20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jpg"/><Relationship Id="rId24" Type="http://schemas.openxmlformats.org/officeDocument/2006/relationships/image" Target="../media/image24.jpg"/><Relationship Id="rId5" Type="http://schemas.openxmlformats.org/officeDocument/2006/relationships/image" Target="../media/image4.png"/><Relationship Id="rId15" Type="http://schemas.openxmlformats.org/officeDocument/2006/relationships/image" Target="../media/image15.jpg"/><Relationship Id="rId23" Type="http://schemas.openxmlformats.org/officeDocument/2006/relationships/image" Target="../media/image23.jpg"/><Relationship Id="rId10" Type="http://schemas.openxmlformats.org/officeDocument/2006/relationships/image" Target="../media/image10.jpg"/><Relationship Id="rId19" Type="http://schemas.openxmlformats.org/officeDocument/2006/relationships/image" Target="../media/image19.jpg"/><Relationship Id="rId4" Type="http://schemas.openxmlformats.org/officeDocument/2006/relationships/image" Target="../media/image3.emf"/><Relationship Id="rId9" Type="http://schemas.openxmlformats.org/officeDocument/2006/relationships/image" Target="../media/image9.jpg"/><Relationship Id="rId14" Type="http://schemas.openxmlformats.org/officeDocument/2006/relationships/image" Target="../media/image14.jpg"/><Relationship Id="rId22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0B99A6-A00B-46C6-84B1-00C6163BD995}"/>
              </a:ext>
            </a:extLst>
          </p:cNvPr>
          <p:cNvSpPr txBox="1"/>
          <p:nvPr/>
        </p:nvSpPr>
        <p:spPr>
          <a:xfrm>
            <a:off x="3047082" y="6550223"/>
            <a:ext cx="60978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© RE Today 2021 © RE Today 2021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13171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91749AB-34BB-7D42-8C0A-DC813F2F5BDA}"/>
              </a:ext>
            </a:extLst>
          </p:cNvPr>
          <p:cNvSpPr txBox="1"/>
          <p:nvPr/>
        </p:nvSpPr>
        <p:spPr>
          <a:xfrm>
            <a:off x="4025462" y="6487234"/>
            <a:ext cx="668608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>
                <a:solidFill>
                  <a:schemeClr val="bg1"/>
                </a:solidFill>
              </a:rPr>
              <a:t>BIG QUESTIONS BIG ANSWERS – Investigating worldviews  </a:t>
            </a:r>
            <a:r>
              <a:rPr lang="en-US" sz="1300">
                <a:solidFill>
                  <a:schemeClr val="bg1"/>
                </a:solidFill>
              </a:rPr>
              <a:t>Editor: </a:t>
            </a:r>
            <a:r>
              <a:rPr lang="en-US" sz="1300" b="1">
                <a:solidFill>
                  <a:schemeClr val="bg1"/>
                </a:solidFill>
              </a:rPr>
              <a:t>Fiona Moss </a:t>
            </a:r>
            <a:r>
              <a:rPr lang="en-US" sz="1300">
                <a:solidFill>
                  <a:schemeClr val="bg1"/>
                </a:solidFill>
              </a:rPr>
              <a:t>© RE Today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7436C7-E58B-D84D-8B1D-ED63E7629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8313" y="6404684"/>
            <a:ext cx="1117600" cy="279400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4B6CEE41-4EA1-4066-A610-C311346753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" y="78378"/>
            <a:ext cx="7103927" cy="1243646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FCB25D59-2CA4-46CE-9DB8-F65ECE14E6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555" y="460988"/>
            <a:ext cx="300333" cy="4324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C16F95-3423-4A74-AE8D-368E4BEAE1B2}"/>
              </a:ext>
            </a:extLst>
          </p:cNvPr>
          <p:cNvSpPr txBox="1"/>
          <p:nvPr/>
        </p:nvSpPr>
        <p:spPr>
          <a:xfrm>
            <a:off x="481020" y="1277705"/>
            <a:ext cx="43492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/>
              <a:t>Activity 4: </a:t>
            </a:r>
          </a:p>
          <a:p>
            <a:pPr algn="ctr"/>
            <a:r>
              <a:rPr lang="en-GB" sz="4400" b="1"/>
              <a:t>Role Play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5CE783-0BA8-47CD-A2E8-F59D81B127AC}"/>
              </a:ext>
            </a:extLst>
          </p:cNvPr>
          <p:cNvSpPr txBox="1"/>
          <p:nvPr/>
        </p:nvSpPr>
        <p:spPr>
          <a:xfrm>
            <a:off x="771383" y="3943989"/>
            <a:ext cx="3491028" cy="1454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Decide, in your groups who is goin</a:t>
            </a:r>
            <a:r>
              <a:rPr lang="en-GB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 play each role:</a:t>
            </a:r>
            <a:endParaRPr lang="en-GB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35E1D0-272C-4A98-99E7-A39A9CFE78E4}"/>
              </a:ext>
            </a:extLst>
          </p:cNvPr>
          <p:cNvSpPr txBox="1"/>
          <p:nvPr/>
        </p:nvSpPr>
        <p:spPr>
          <a:xfrm>
            <a:off x="481020" y="5681476"/>
            <a:ext cx="295692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/>
              <a:t>Dr Vandana Shiva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85E2C4-D0CB-4696-9034-B4AF38BA0164}"/>
              </a:ext>
            </a:extLst>
          </p:cNvPr>
          <p:cNvSpPr txBox="1"/>
          <p:nvPr/>
        </p:nvSpPr>
        <p:spPr>
          <a:xfrm>
            <a:off x="3662131" y="5679920"/>
            <a:ext cx="274103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/>
              <a:t>Rabbi Katy Allen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425510-1B35-4B66-92E8-EE30AF057730}"/>
              </a:ext>
            </a:extLst>
          </p:cNvPr>
          <p:cNvSpPr txBox="1"/>
          <p:nvPr/>
        </p:nvSpPr>
        <p:spPr>
          <a:xfrm>
            <a:off x="6627357" y="5679920"/>
            <a:ext cx="3037148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/>
              <a:t>Chat show host</a:t>
            </a:r>
          </a:p>
        </p:txBody>
      </p:sp>
      <p:pic>
        <p:nvPicPr>
          <p:cNvPr id="1026" name="Picture 2" descr="Free Clipart: Just another Plasma TV | abu ilyas">
            <a:extLst>
              <a:ext uri="{FF2B5EF4-FFF2-40B4-BE49-F238E27FC236}">
                <a16:creationId xmlns:a16="http://schemas.microsoft.com/office/drawing/2014/main" id="{21A12AF2-C24B-4CCA-A88C-C442762F1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t="27261" r="4281" b="27410"/>
          <a:stretch/>
        </p:blipFill>
        <p:spPr bwMode="auto">
          <a:xfrm>
            <a:off x="4548337" y="743894"/>
            <a:ext cx="6946326" cy="479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342BA62-264D-456F-B4D2-C46E34D92C86}"/>
              </a:ext>
            </a:extLst>
          </p:cNvPr>
          <p:cNvSpPr/>
          <p:nvPr/>
        </p:nvSpPr>
        <p:spPr>
          <a:xfrm>
            <a:off x="5201161" y="1225003"/>
            <a:ext cx="5640679" cy="2947050"/>
          </a:xfrm>
          <a:prstGeom prst="wedgeRoundRectCallout">
            <a:avLst>
              <a:gd name="adj1" fmla="val -2176"/>
              <a:gd name="adj2" fmla="val 59746"/>
              <a:gd name="adj3" fmla="val 16667"/>
            </a:avLst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  <a:r>
              <a:rPr lang="en-GB" sz="2400" b="1">
                <a:latin typeface="Comic Sans MS" panose="030F0702030302020204" pitchFamily="66" charset="0"/>
              </a:rPr>
              <a:t> </a:t>
            </a:r>
            <a:r>
              <a:rPr lang="en-GB" sz="2400" b="1">
                <a:solidFill>
                  <a:schemeClr val="tx1"/>
                </a:solidFill>
                <a:latin typeface="Comic Sans MS" panose="030F0702030302020204" pitchFamily="66" charset="0"/>
              </a:rPr>
              <a:t>tonight’s episode of ‘Case Studies’ chat show we will be talking about how religious people are caring for the environment, with special guests Rabbi Katy Allen and Dr Vandana Shiva. </a:t>
            </a:r>
          </a:p>
        </p:txBody>
      </p:sp>
    </p:spTree>
    <p:extLst>
      <p:ext uri="{BB962C8B-B14F-4D97-AF65-F5344CB8AC3E}">
        <p14:creationId xmlns:p14="http://schemas.microsoft.com/office/powerpoint/2010/main" val="3871398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00A195-4C14-4824-AE3E-567A7EE36588}"/>
              </a:ext>
            </a:extLst>
          </p:cNvPr>
          <p:cNvSpPr/>
          <p:nvPr/>
        </p:nvSpPr>
        <p:spPr>
          <a:xfrm>
            <a:off x="8072371" y="-73001"/>
            <a:ext cx="4119629" cy="61869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1749AB-34BB-7D42-8C0A-DC813F2F5BDA}"/>
              </a:ext>
            </a:extLst>
          </p:cNvPr>
          <p:cNvSpPr txBox="1"/>
          <p:nvPr/>
        </p:nvSpPr>
        <p:spPr>
          <a:xfrm>
            <a:off x="4025462" y="6487234"/>
            <a:ext cx="668608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>
                <a:solidFill>
                  <a:schemeClr val="bg1"/>
                </a:solidFill>
              </a:rPr>
              <a:t>BIG QUESTIONS BIG ANSWERS – Investigating worldviews  </a:t>
            </a:r>
            <a:r>
              <a:rPr lang="en-US" sz="1300">
                <a:solidFill>
                  <a:schemeClr val="bg1"/>
                </a:solidFill>
              </a:rPr>
              <a:t>Editor: </a:t>
            </a:r>
            <a:r>
              <a:rPr lang="en-US" sz="1300" b="1">
                <a:solidFill>
                  <a:schemeClr val="bg1"/>
                </a:solidFill>
              </a:rPr>
              <a:t>Fiona Moss </a:t>
            </a:r>
            <a:r>
              <a:rPr lang="en-US" sz="1300">
                <a:solidFill>
                  <a:schemeClr val="bg1"/>
                </a:solidFill>
              </a:rPr>
              <a:t>© RE Today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7436C7-E58B-D84D-8B1D-ED63E7629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8313" y="6404684"/>
            <a:ext cx="1117600" cy="279400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4B6CEE41-4EA1-4066-A610-C311346753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" y="78378"/>
            <a:ext cx="7103927" cy="1243646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FCB25D59-2CA4-46CE-9DB8-F65ECE14E6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555" y="460988"/>
            <a:ext cx="300333" cy="4324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139D03-CFAD-46A7-B179-BCE92B499EDB}"/>
              </a:ext>
            </a:extLst>
          </p:cNvPr>
          <p:cNvSpPr txBox="1"/>
          <p:nvPr/>
        </p:nvSpPr>
        <p:spPr>
          <a:xfrm>
            <a:off x="61044" y="1836727"/>
            <a:ext cx="8285255" cy="95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GB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host </a:t>
            </a:r>
            <a:r>
              <a:rPr lang="en-GB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en-GB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ask Dr Shiva and Rabbi Allen these four questions:</a:t>
            </a:r>
          </a:p>
          <a:p>
            <a:pPr lvl="0"/>
            <a:endParaRPr lang="en-GB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4E1A2D-722A-444C-96F8-61D6D3E4AE12}"/>
              </a:ext>
            </a:extLst>
          </p:cNvPr>
          <p:cNvSpPr txBox="1"/>
          <p:nvPr/>
        </p:nvSpPr>
        <p:spPr>
          <a:xfrm>
            <a:off x="3764575" y="2449417"/>
            <a:ext cx="4119629" cy="1569660"/>
          </a:xfrm>
          <a:prstGeom prst="rect">
            <a:avLst/>
          </a:prstGeom>
          <a:solidFill>
            <a:srgbClr val="D7E9AB"/>
          </a:solidFill>
          <a:ln w="2540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GB" sz="3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Why do you think it is important to care for the environment?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30C161-26A3-4DE7-A1CF-8F1A94998170}"/>
              </a:ext>
            </a:extLst>
          </p:cNvPr>
          <p:cNvSpPr txBox="1"/>
          <p:nvPr/>
        </p:nvSpPr>
        <p:spPr>
          <a:xfrm>
            <a:off x="212613" y="2467527"/>
            <a:ext cx="3449517" cy="1569660"/>
          </a:xfrm>
          <a:prstGeom prst="rect">
            <a:avLst/>
          </a:prstGeom>
          <a:solidFill>
            <a:srgbClr val="D7E9AB"/>
          </a:solidFill>
          <a:ln w="2540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 algn="ctr">
              <a:buFont typeface="+mj-lt"/>
              <a:buAutoNum type="arabicParenR"/>
            </a:pPr>
            <a:r>
              <a:rPr lang="en-GB" sz="3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do to help the environment?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FFD866-2A9E-4DB9-831E-C33315F7AED0}"/>
              </a:ext>
            </a:extLst>
          </p:cNvPr>
          <p:cNvSpPr txBox="1"/>
          <p:nvPr/>
        </p:nvSpPr>
        <p:spPr>
          <a:xfrm>
            <a:off x="212613" y="4124842"/>
            <a:ext cx="3449517" cy="2062103"/>
          </a:xfrm>
          <a:prstGeom prst="rect">
            <a:avLst/>
          </a:prstGeom>
          <a:solidFill>
            <a:srgbClr val="D7E9AB"/>
          </a:solidFill>
          <a:ln w="2540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GB" sz="3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</a:t>
            </a:r>
            <a:r>
              <a:rPr lang="en-GB" sz="3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Why do you think your work for the environment is so important?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41F3D7-6513-4CE2-9FF3-7A6EE0DC4075}"/>
              </a:ext>
            </a:extLst>
          </p:cNvPr>
          <p:cNvSpPr txBox="1"/>
          <p:nvPr/>
        </p:nvSpPr>
        <p:spPr>
          <a:xfrm>
            <a:off x="3764575" y="4124843"/>
            <a:ext cx="4119629" cy="2062103"/>
          </a:xfrm>
          <a:prstGeom prst="rect">
            <a:avLst/>
          </a:prstGeom>
          <a:solidFill>
            <a:srgbClr val="D7E9AB"/>
          </a:solidFill>
          <a:ln w="2540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GB" sz="3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 </a:t>
            </a:r>
            <a:r>
              <a:rPr lang="en-GB" sz="3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What would you like to see other people doing to help the environment?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4549F-B84A-4D7C-81D9-622D7D0735EF}"/>
              </a:ext>
            </a:extLst>
          </p:cNvPr>
          <p:cNvSpPr txBox="1"/>
          <p:nvPr/>
        </p:nvSpPr>
        <p:spPr>
          <a:xfrm>
            <a:off x="1084990" y="1137380"/>
            <a:ext cx="7103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/>
              <a:t>The host’s question cards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5D1124-384E-4BAF-ADDF-4B5F516AB269}"/>
              </a:ext>
            </a:extLst>
          </p:cNvPr>
          <p:cNvSpPr txBox="1"/>
          <p:nvPr/>
        </p:nvSpPr>
        <p:spPr>
          <a:xfrm>
            <a:off x="8187920" y="2834322"/>
            <a:ext cx="3797993" cy="3046988"/>
          </a:xfrm>
          <a:prstGeom prst="rect">
            <a:avLst/>
          </a:prstGeom>
          <a:solidFill>
            <a:srgbClr val="D7E9AB"/>
          </a:solidFill>
          <a:ln w="2540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GB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en-GB" sz="3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en-GB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en-GB" sz="3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en-GB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en-GB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C2E7DF-A739-4DFF-8DE2-A8BC55313708}"/>
              </a:ext>
            </a:extLst>
          </p:cNvPr>
          <p:cNvSpPr txBox="1"/>
          <p:nvPr/>
        </p:nvSpPr>
        <p:spPr>
          <a:xfrm>
            <a:off x="8387766" y="378391"/>
            <a:ext cx="37101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Is there an extra question your group would like the host to ask?</a:t>
            </a:r>
          </a:p>
          <a:p>
            <a:r>
              <a:rPr lang="en-GB" sz="2400"/>
              <a:t>Write your extra question on this question card:  </a:t>
            </a:r>
          </a:p>
        </p:txBody>
      </p:sp>
    </p:spTree>
    <p:extLst>
      <p:ext uri="{BB962C8B-B14F-4D97-AF65-F5344CB8AC3E}">
        <p14:creationId xmlns:p14="http://schemas.microsoft.com/office/powerpoint/2010/main" val="3619760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91749AB-34BB-7D42-8C0A-DC813F2F5BDA}"/>
              </a:ext>
            </a:extLst>
          </p:cNvPr>
          <p:cNvSpPr txBox="1"/>
          <p:nvPr/>
        </p:nvSpPr>
        <p:spPr>
          <a:xfrm>
            <a:off x="4025462" y="6487234"/>
            <a:ext cx="668608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>
                <a:solidFill>
                  <a:schemeClr val="bg1"/>
                </a:solidFill>
              </a:rPr>
              <a:t>BIG QUESTIONS BIG ANSWERS – Investigating worldviews  </a:t>
            </a:r>
            <a:r>
              <a:rPr lang="en-US" sz="1300">
                <a:solidFill>
                  <a:schemeClr val="bg1"/>
                </a:solidFill>
              </a:rPr>
              <a:t>Editor: </a:t>
            </a:r>
            <a:r>
              <a:rPr lang="en-US" sz="1300" b="1">
                <a:solidFill>
                  <a:schemeClr val="bg1"/>
                </a:solidFill>
              </a:rPr>
              <a:t>Fiona Moss </a:t>
            </a:r>
            <a:r>
              <a:rPr lang="en-US" sz="1300">
                <a:solidFill>
                  <a:schemeClr val="bg1"/>
                </a:solidFill>
              </a:rPr>
              <a:t>© RE Today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7436C7-E58B-D84D-8B1D-ED63E7629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8313" y="6404684"/>
            <a:ext cx="1117600" cy="279400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4B6CEE41-4EA1-4066-A610-C311346753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" y="78378"/>
            <a:ext cx="7103927" cy="1243646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FCB25D59-2CA4-46CE-9DB8-F65ECE14E6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555" y="460988"/>
            <a:ext cx="300333" cy="4324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182679-2416-4D86-891F-1AA23E67D337}"/>
              </a:ext>
            </a:extLst>
          </p:cNvPr>
          <p:cNvSpPr txBox="1"/>
          <p:nvPr/>
        </p:nvSpPr>
        <p:spPr>
          <a:xfrm>
            <a:off x="2037471" y="1491175"/>
            <a:ext cx="8117058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400"/>
              <a:t>Now work together to think about what answers </a:t>
            </a:r>
            <a:r>
              <a:rPr lang="en-GB" sz="4400" err="1"/>
              <a:t>Dr.</a:t>
            </a:r>
            <a:r>
              <a:rPr lang="en-GB" sz="4400"/>
              <a:t> Shiva and Rabbi Allen would give.</a:t>
            </a:r>
          </a:p>
          <a:p>
            <a:endParaRPr lang="en-GB" sz="4400"/>
          </a:p>
          <a:p>
            <a:r>
              <a:rPr lang="en-GB" sz="4400"/>
              <a:t>Rehearse your role play. </a:t>
            </a:r>
          </a:p>
          <a:p>
            <a:endParaRPr lang="en-GB" sz="4400"/>
          </a:p>
        </p:txBody>
      </p:sp>
    </p:spTree>
    <p:extLst>
      <p:ext uri="{BB962C8B-B14F-4D97-AF65-F5344CB8AC3E}">
        <p14:creationId xmlns:p14="http://schemas.microsoft.com/office/powerpoint/2010/main" val="1642523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91749AB-34BB-7D42-8C0A-DC813F2F5BDA}"/>
              </a:ext>
            </a:extLst>
          </p:cNvPr>
          <p:cNvSpPr txBox="1"/>
          <p:nvPr/>
        </p:nvSpPr>
        <p:spPr>
          <a:xfrm>
            <a:off x="4025462" y="6487234"/>
            <a:ext cx="668608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>
                <a:solidFill>
                  <a:schemeClr val="bg1"/>
                </a:solidFill>
              </a:rPr>
              <a:t>BIG QUESTIONS BIG ANSWERS – Investigating worldviews  </a:t>
            </a:r>
            <a:r>
              <a:rPr lang="en-US" sz="1300">
                <a:solidFill>
                  <a:schemeClr val="bg1"/>
                </a:solidFill>
              </a:rPr>
              <a:t>Editor: </a:t>
            </a:r>
            <a:r>
              <a:rPr lang="en-US" sz="1300" b="1">
                <a:solidFill>
                  <a:schemeClr val="bg1"/>
                </a:solidFill>
              </a:rPr>
              <a:t>Fiona Moss </a:t>
            </a:r>
            <a:r>
              <a:rPr lang="en-US" sz="1300">
                <a:solidFill>
                  <a:schemeClr val="bg1"/>
                </a:solidFill>
              </a:rPr>
              <a:t>© RE Today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7436C7-E58B-D84D-8B1D-ED63E7629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8313" y="6404684"/>
            <a:ext cx="1117600" cy="279400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4B6CEE41-4EA1-4066-A610-C311346753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" y="78378"/>
            <a:ext cx="7103927" cy="1243646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FCB25D59-2CA4-46CE-9DB8-F65ECE14E6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555" y="460988"/>
            <a:ext cx="300333" cy="432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106763-95B6-4030-8E88-279E1B55BE11}"/>
              </a:ext>
            </a:extLst>
          </p:cNvPr>
          <p:cNvSpPr txBox="1"/>
          <p:nvPr/>
        </p:nvSpPr>
        <p:spPr>
          <a:xfrm>
            <a:off x="482057" y="2613661"/>
            <a:ext cx="5056921" cy="2951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resource is to be used with the case studies on page 23.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reading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case studies about Dr Vandana Shiva and Rabbi Katy Allen, use th</a:t>
            </a: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card sort to test pupils’ knowledge, arranging the statements into a two-circle Venn diagram (slide 3).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statements are arranged with those applying to Rabbi Allen on the left, Dr Shiva on the right and those which apply to both of them in the middle.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C16F95-3423-4A74-AE8D-368E4BEAE1B2}"/>
              </a:ext>
            </a:extLst>
          </p:cNvPr>
          <p:cNvSpPr txBox="1"/>
          <p:nvPr/>
        </p:nvSpPr>
        <p:spPr>
          <a:xfrm>
            <a:off x="619011" y="1292697"/>
            <a:ext cx="4783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/>
              <a:t>Activity 2</a:t>
            </a:r>
          </a:p>
          <a:p>
            <a:pPr algn="ctr"/>
            <a:r>
              <a:rPr lang="en-GB" sz="3200" b="1"/>
              <a:t>Resource 5.2</a:t>
            </a:r>
          </a:p>
          <a:p>
            <a:pPr algn="ctr"/>
            <a:endParaRPr lang="en-GB" sz="3200" b="1"/>
          </a:p>
        </p:txBody>
      </p:sp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3175BFA4-637B-4AB6-9442-34317C30C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184" y="2077527"/>
            <a:ext cx="881743" cy="657225"/>
          </a:xfrm>
          <a:prstGeom prst="rect">
            <a:avLst/>
          </a:prstGeom>
        </p:spPr>
      </p:pic>
      <p:pic>
        <p:nvPicPr>
          <p:cNvPr id="26" name="Picture 25" descr="A picture containing text, bottle&#10;&#10;Description automatically generated">
            <a:extLst>
              <a:ext uri="{FF2B5EF4-FFF2-40B4-BE49-F238E27FC236}">
                <a16:creationId xmlns:a16="http://schemas.microsoft.com/office/drawing/2014/main" id="{234C65E6-49AD-499E-8683-7FC3CE184F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674" y="3331122"/>
            <a:ext cx="1189945" cy="861332"/>
          </a:xfrm>
          <a:prstGeom prst="rect">
            <a:avLst/>
          </a:prstGeom>
        </p:spPr>
      </p:pic>
      <p:pic>
        <p:nvPicPr>
          <p:cNvPr id="28" name="Picture 27" descr="Text&#10;&#10;Description automatically generated">
            <a:extLst>
              <a:ext uri="{FF2B5EF4-FFF2-40B4-BE49-F238E27FC236}">
                <a16:creationId xmlns:a16="http://schemas.microsoft.com/office/drawing/2014/main" id="{0EFF2C19-6814-4D37-A44A-155149BA30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536" y="3331122"/>
            <a:ext cx="1145041" cy="857250"/>
          </a:xfrm>
          <a:prstGeom prst="rect">
            <a:avLst/>
          </a:prstGeom>
        </p:spPr>
      </p:pic>
      <p:pic>
        <p:nvPicPr>
          <p:cNvPr id="30" name="Picture 29" descr="Text&#10;&#10;Description automatically generated">
            <a:extLst>
              <a:ext uri="{FF2B5EF4-FFF2-40B4-BE49-F238E27FC236}">
                <a16:creationId xmlns:a16="http://schemas.microsoft.com/office/drawing/2014/main" id="{B1FC57E9-8F47-42C5-83DB-04A6AD68CD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769" y="4838210"/>
            <a:ext cx="1179739" cy="861332"/>
          </a:xfrm>
          <a:prstGeom prst="rect">
            <a:avLst/>
          </a:prstGeom>
        </p:spPr>
      </p:pic>
      <p:pic>
        <p:nvPicPr>
          <p:cNvPr id="32" name="Picture 31" descr="Text&#10;&#10;Description automatically generated">
            <a:extLst>
              <a:ext uri="{FF2B5EF4-FFF2-40B4-BE49-F238E27FC236}">
                <a16:creationId xmlns:a16="http://schemas.microsoft.com/office/drawing/2014/main" id="{B67F1A85-331D-42C2-86D7-1D7E84D98B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709" y="4640291"/>
            <a:ext cx="1136877" cy="1277711"/>
          </a:xfrm>
          <a:prstGeom prst="rect">
            <a:avLst/>
          </a:prstGeom>
        </p:spPr>
      </p:pic>
      <p:pic>
        <p:nvPicPr>
          <p:cNvPr id="34" name="Picture 33" descr="A group of black text&#10;&#10;Description automatically generated with low confidence">
            <a:extLst>
              <a:ext uri="{FF2B5EF4-FFF2-40B4-BE49-F238E27FC236}">
                <a16:creationId xmlns:a16="http://schemas.microsoft.com/office/drawing/2014/main" id="{988AFCDE-4802-4CEE-8467-CFC9E30CA6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406" y="1350549"/>
            <a:ext cx="657225" cy="244929"/>
          </a:xfrm>
          <a:prstGeom prst="rect">
            <a:avLst/>
          </a:prstGeom>
        </p:spPr>
      </p:pic>
      <p:pic>
        <p:nvPicPr>
          <p:cNvPr id="36" name="Picture 35" descr="Text&#10;&#10;Description automatically generated">
            <a:extLst>
              <a:ext uri="{FF2B5EF4-FFF2-40B4-BE49-F238E27FC236}">
                <a16:creationId xmlns:a16="http://schemas.microsoft.com/office/drawing/2014/main" id="{2CEAC8C5-D4F7-4CEE-966A-7FA7072515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490" y="3222897"/>
            <a:ext cx="1098096" cy="1073604"/>
          </a:xfrm>
          <a:prstGeom prst="rect">
            <a:avLst/>
          </a:prstGeom>
        </p:spPr>
      </p:pic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35346523-0119-4B40-B5D6-EAFEE96962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682" y="3260460"/>
            <a:ext cx="1200150" cy="1077686"/>
          </a:xfrm>
          <a:prstGeom prst="rect">
            <a:avLst/>
          </a:prstGeom>
        </p:spPr>
      </p:pic>
      <p:pic>
        <p:nvPicPr>
          <p:cNvPr id="40" name="Picture 3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FA62CCF-419F-45B4-B43E-7A4EF6BE94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59" y="1325748"/>
            <a:ext cx="675595" cy="289832"/>
          </a:xfrm>
          <a:prstGeom prst="rect">
            <a:avLst/>
          </a:prstGeom>
        </p:spPr>
      </p:pic>
      <p:pic>
        <p:nvPicPr>
          <p:cNvPr id="42" name="Picture 41" descr="Text&#10;&#10;Description automatically generated">
            <a:extLst>
              <a:ext uri="{FF2B5EF4-FFF2-40B4-BE49-F238E27FC236}">
                <a16:creationId xmlns:a16="http://schemas.microsoft.com/office/drawing/2014/main" id="{299B3911-01C8-4295-8E1A-9A5573D045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940" y="1902083"/>
            <a:ext cx="1077686" cy="1049111"/>
          </a:xfrm>
          <a:prstGeom prst="rect">
            <a:avLst/>
          </a:prstGeom>
        </p:spPr>
      </p:pic>
      <p:pic>
        <p:nvPicPr>
          <p:cNvPr id="44" name="Picture 43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E69BF255-7313-47D4-A675-87E666CBFB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849" y="1307278"/>
            <a:ext cx="622527" cy="387804"/>
          </a:xfrm>
          <a:prstGeom prst="rect">
            <a:avLst/>
          </a:prstGeom>
        </p:spPr>
      </p:pic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D7683F02-647E-405F-9A1B-9CA3421BEFE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148" y="4773978"/>
            <a:ext cx="1169534" cy="1087891"/>
          </a:xfrm>
          <a:prstGeom prst="rect">
            <a:avLst/>
          </a:prstGeom>
        </p:spPr>
      </p:pic>
      <p:pic>
        <p:nvPicPr>
          <p:cNvPr id="48" name="Picture 47" descr="Text&#10;&#10;Description automatically generated">
            <a:extLst>
              <a:ext uri="{FF2B5EF4-FFF2-40B4-BE49-F238E27FC236}">
                <a16:creationId xmlns:a16="http://schemas.microsoft.com/office/drawing/2014/main" id="{B403E412-B1A9-472F-B9BD-3B99AAF7D53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709" y="2233188"/>
            <a:ext cx="1038905" cy="430666"/>
          </a:xfrm>
          <a:prstGeom prst="rect">
            <a:avLst/>
          </a:prstGeom>
        </p:spPr>
      </p:pic>
      <p:pic>
        <p:nvPicPr>
          <p:cNvPr id="50" name="Picture 49" descr="Text&#10;&#10;Description automatically generated">
            <a:extLst>
              <a:ext uri="{FF2B5EF4-FFF2-40B4-BE49-F238E27FC236}">
                <a16:creationId xmlns:a16="http://schemas.microsoft.com/office/drawing/2014/main" id="{F48D05FC-6734-4DCA-BFEB-D463FB81C85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797" y="3260460"/>
            <a:ext cx="1091973" cy="126342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EAA883B-E06D-4CE8-A86D-EAF25EB4BFB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623" y="1331162"/>
            <a:ext cx="510268" cy="24492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087AB8A-FC89-4FF8-A08D-76F741BAD2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948" y="1369761"/>
            <a:ext cx="691923" cy="195943"/>
          </a:xfrm>
          <a:prstGeom prst="rect">
            <a:avLst/>
          </a:prstGeom>
        </p:spPr>
      </p:pic>
      <p:pic>
        <p:nvPicPr>
          <p:cNvPr id="56" name="Picture 55" descr="Text&#10;&#10;Description automatically generated">
            <a:extLst>
              <a:ext uri="{FF2B5EF4-FFF2-40B4-BE49-F238E27FC236}">
                <a16:creationId xmlns:a16="http://schemas.microsoft.com/office/drawing/2014/main" id="{BA8C0814-4F19-4244-A338-7C8F028DC33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14" y="4778828"/>
            <a:ext cx="1018495" cy="861332"/>
          </a:xfrm>
          <a:prstGeom prst="rect">
            <a:avLst/>
          </a:prstGeom>
        </p:spPr>
      </p:pic>
      <p:pic>
        <p:nvPicPr>
          <p:cNvPr id="58" name="Picture 57" descr="Text&#10;&#10;Description automatically generated">
            <a:extLst>
              <a:ext uri="{FF2B5EF4-FFF2-40B4-BE49-F238E27FC236}">
                <a16:creationId xmlns:a16="http://schemas.microsoft.com/office/drawing/2014/main" id="{DF8EAED2-5DDD-4757-87B8-6505A8C7D54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391" y="1919680"/>
            <a:ext cx="1179739" cy="1032782"/>
          </a:xfrm>
          <a:prstGeom prst="rect">
            <a:avLst/>
          </a:prstGeom>
        </p:spPr>
      </p:pic>
      <p:pic>
        <p:nvPicPr>
          <p:cNvPr id="60" name="Picture 59" descr="Text&#10;&#10;Description automatically generated">
            <a:extLst>
              <a:ext uri="{FF2B5EF4-FFF2-40B4-BE49-F238E27FC236}">
                <a16:creationId xmlns:a16="http://schemas.microsoft.com/office/drawing/2014/main" id="{DC910871-934C-44D9-AB50-456C05CF849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682" y="2057494"/>
            <a:ext cx="1112384" cy="632732"/>
          </a:xfrm>
          <a:prstGeom prst="rect">
            <a:avLst/>
          </a:prstGeom>
        </p:spPr>
      </p:pic>
      <p:pic>
        <p:nvPicPr>
          <p:cNvPr id="62" name="Picture 61" descr="Text&#10;&#10;Description automatically generated">
            <a:extLst>
              <a:ext uri="{FF2B5EF4-FFF2-40B4-BE49-F238E27FC236}">
                <a16:creationId xmlns:a16="http://schemas.microsoft.com/office/drawing/2014/main" id="{F5F6996A-11BC-47AF-9289-108331250B8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276" y="4840251"/>
            <a:ext cx="116137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82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91749AB-34BB-7D42-8C0A-DC813F2F5BDA}"/>
              </a:ext>
            </a:extLst>
          </p:cNvPr>
          <p:cNvSpPr txBox="1"/>
          <p:nvPr/>
        </p:nvSpPr>
        <p:spPr>
          <a:xfrm>
            <a:off x="4025462" y="6487234"/>
            <a:ext cx="668608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>
                <a:solidFill>
                  <a:schemeClr val="bg1"/>
                </a:solidFill>
              </a:rPr>
              <a:t>BIG QUESTIONS BIG ANSWERS – Investigating worldviews  </a:t>
            </a:r>
            <a:r>
              <a:rPr lang="en-US" sz="1300">
                <a:solidFill>
                  <a:schemeClr val="bg1"/>
                </a:solidFill>
              </a:rPr>
              <a:t>Editor: </a:t>
            </a:r>
            <a:r>
              <a:rPr lang="en-US" sz="1300" b="1">
                <a:solidFill>
                  <a:schemeClr val="bg1"/>
                </a:solidFill>
              </a:rPr>
              <a:t>Fiona Moss </a:t>
            </a:r>
            <a:r>
              <a:rPr lang="en-US" sz="1300">
                <a:solidFill>
                  <a:schemeClr val="bg1"/>
                </a:solidFill>
              </a:rPr>
              <a:t>© RE Today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7436C7-E58B-D84D-8B1D-ED63E7629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8313" y="6404684"/>
            <a:ext cx="1117600" cy="279400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4B6CEE41-4EA1-4066-A610-C311346753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" y="78378"/>
            <a:ext cx="7103927" cy="1243646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FCB25D59-2CA4-46CE-9DB8-F65ECE14E6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555" y="460988"/>
            <a:ext cx="300333" cy="432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B919AB-0D3B-42D1-A4B9-EBC0EFB4A5F8}"/>
              </a:ext>
            </a:extLst>
          </p:cNvPr>
          <p:cNvSpPr txBox="1"/>
          <p:nvPr/>
        </p:nvSpPr>
        <p:spPr>
          <a:xfrm>
            <a:off x="538489" y="2244727"/>
            <a:ext cx="23532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/>
              <a:t>Comparing Rabbi Katy Allen and Dr Vandana Shiva</a:t>
            </a:r>
          </a:p>
        </p:txBody>
      </p:sp>
      <p:pic>
        <p:nvPicPr>
          <p:cNvPr id="11" name="Picture 11" descr="Diagram, venn diagram&#10;&#10;Description automatically generated">
            <a:extLst>
              <a:ext uri="{FF2B5EF4-FFF2-40B4-BE49-F238E27FC236}">
                <a16:creationId xmlns:a16="http://schemas.microsoft.com/office/drawing/2014/main" id="{CA904C87-6CCB-4259-A96F-315965AF51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10" r="151" b="12290"/>
          <a:stretch/>
        </p:blipFill>
        <p:spPr>
          <a:xfrm>
            <a:off x="3042250" y="1568863"/>
            <a:ext cx="8724186" cy="4544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5B0FE8-9DD0-447B-8E60-65BE2AA7D32A}"/>
              </a:ext>
            </a:extLst>
          </p:cNvPr>
          <p:cNvSpPr txBox="1"/>
          <p:nvPr/>
        </p:nvSpPr>
        <p:spPr>
          <a:xfrm>
            <a:off x="9543300" y="616468"/>
            <a:ext cx="4783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/>
              <a:t>Resource 5.2 </a:t>
            </a:r>
          </a:p>
          <a:p>
            <a:r>
              <a:rPr lang="en-GB" sz="3200" b="1"/>
              <a:t>Venn Diagram</a:t>
            </a:r>
          </a:p>
        </p:txBody>
      </p:sp>
    </p:spTree>
    <p:extLst>
      <p:ext uri="{BB962C8B-B14F-4D97-AF65-F5344CB8AC3E}">
        <p14:creationId xmlns:p14="http://schemas.microsoft.com/office/powerpoint/2010/main" val="1482743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91749AB-34BB-7D42-8C0A-DC813F2F5BDA}"/>
              </a:ext>
            </a:extLst>
          </p:cNvPr>
          <p:cNvSpPr txBox="1"/>
          <p:nvPr/>
        </p:nvSpPr>
        <p:spPr>
          <a:xfrm>
            <a:off x="4025462" y="6487234"/>
            <a:ext cx="668608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>
                <a:solidFill>
                  <a:schemeClr val="bg1"/>
                </a:solidFill>
              </a:rPr>
              <a:t>BIG QUESTIONS BIG ANSWERS – Investigating worldviews  </a:t>
            </a:r>
            <a:r>
              <a:rPr lang="en-US" sz="1300">
                <a:solidFill>
                  <a:schemeClr val="bg1"/>
                </a:solidFill>
              </a:rPr>
              <a:t>Editor: </a:t>
            </a:r>
            <a:r>
              <a:rPr lang="en-US" sz="1300" b="1">
                <a:solidFill>
                  <a:schemeClr val="bg1"/>
                </a:solidFill>
              </a:rPr>
              <a:t>Fiona Moss </a:t>
            </a:r>
            <a:r>
              <a:rPr lang="en-US" sz="1300">
                <a:solidFill>
                  <a:schemeClr val="bg1"/>
                </a:solidFill>
              </a:rPr>
              <a:t>© RE Today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7436C7-E58B-D84D-8B1D-ED63E7629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8313" y="6404684"/>
            <a:ext cx="1117600" cy="279400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4B6CEE41-4EA1-4066-A610-C311346753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76"/>
            <a:ext cx="7103927" cy="1243646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FCB25D59-2CA4-46CE-9DB8-F65ECE14E6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555" y="460988"/>
            <a:ext cx="300333" cy="432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EB8198-A40B-4AFA-9244-B33A9EF24BD2}"/>
              </a:ext>
            </a:extLst>
          </p:cNvPr>
          <p:cNvSpPr txBox="1"/>
          <p:nvPr/>
        </p:nvSpPr>
        <p:spPr>
          <a:xfrm>
            <a:off x="2694213" y="924041"/>
            <a:ext cx="4783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‘Belief Flower’ </a:t>
            </a:r>
          </a:p>
          <a:p>
            <a:r>
              <a:rPr lang="en-GB" sz="3200" b="1" dirty="0"/>
              <a:t>Resource 5.3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20C83-0F52-4C22-879E-EED071DF7DE9}"/>
              </a:ext>
            </a:extLst>
          </p:cNvPr>
          <p:cNvSpPr txBox="1"/>
          <p:nvPr/>
        </p:nvSpPr>
        <p:spPr>
          <a:xfrm>
            <a:off x="371600" y="1883515"/>
            <a:ext cx="653886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After we have read the summaries on p. 24 and talked about them, fill in the ‘belief flower’, to show what you have learnt.  </a:t>
            </a:r>
          </a:p>
          <a:p>
            <a:endParaRPr lang="en-GB" sz="1200" dirty="0"/>
          </a:p>
          <a:p>
            <a:r>
              <a:rPr lang="en-GB" sz="2800" dirty="0"/>
              <a:t>Make your flower as detailed as you can. </a:t>
            </a:r>
          </a:p>
          <a:p>
            <a:endParaRPr lang="en-GB" sz="1200" dirty="0"/>
          </a:p>
          <a:p>
            <a:r>
              <a:rPr lang="en-GB" sz="2800" dirty="0"/>
              <a:t>Be creative and perhaps add some colour, too. </a:t>
            </a:r>
          </a:p>
          <a:p>
            <a:endParaRPr lang="en-GB" sz="1600" dirty="0"/>
          </a:p>
          <a:p>
            <a:r>
              <a:rPr lang="en-GB" sz="2800" dirty="0"/>
              <a:t>The centre of the flower is for the beliefs all of these religions share about the environment.</a:t>
            </a:r>
          </a:p>
        </p:txBody>
      </p:sp>
      <p:pic>
        <p:nvPicPr>
          <p:cNvPr id="2" name="Picture 3" descr="Diagram&#10;&#10;Description automatically generated">
            <a:extLst>
              <a:ext uri="{FF2B5EF4-FFF2-40B4-BE49-F238E27FC236}">
                <a16:creationId xmlns:a16="http://schemas.microsoft.com/office/drawing/2014/main" id="{30467BEA-0386-4C93-B488-D210062481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0500" y="785971"/>
            <a:ext cx="5181357" cy="528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33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B79252B8F1BE40BF24FAB37DF95791" ma:contentTypeVersion="17" ma:contentTypeDescription="Create a new document." ma:contentTypeScope="" ma:versionID="74cdd0a5310ff6ba692d99bd4c083f04">
  <xsd:schema xmlns:xsd="http://www.w3.org/2001/XMLSchema" xmlns:xs="http://www.w3.org/2001/XMLSchema" xmlns:p="http://schemas.microsoft.com/office/2006/metadata/properties" xmlns:ns2="62668701-851c-484c-a842-c50f6f37e35d" xmlns:ns3="d1ba7e5b-7881-459a-a25c-2ceb0877ef6d" xmlns:ns4="f0b9e877-a21e-48c6-9eeb-e4ed0728fa56" targetNamespace="http://schemas.microsoft.com/office/2006/metadata/properties" ma:root="true" ma:fieldsID="e6eb8984e560ca04d73aa0fdebeb1ae1" ns2:_="" ns3:_="" ns4:_="">
    <xsd:import namespace="62668701-851c-484c-a842-c50f6f37e35d"/>
    <xsd:import namespace="d1ba7e5b-7881-459a-a25c-2ceb0877ef6d"/>
    <xsd:import namespace="f0b9e877-a21e-48c6-9eeb-e4ed0728fa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668701-851c-484c-a842-c50f6f37e3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6ce8de0-f3f0-4549-9e55-059b8c2a83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ba7e5b-7881-459a-a25c-2ceb0877ef6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b9e877-a21e-48c6-9eeb-e4ed0728fa56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51604f6-bd9e-4377-9b95-68911826c5c0}" ma:internalName="TaxCatchAll" ma:showField="CatchAllData" ma:web="f0b9e877-a21e-48c6-9eeb-e4ed0728fa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668701-851c-484c-a842-c50f6f37e35d">
      <Terms xmlns="http://schemas.microsoft.com/office/infopath/2007/PartnerControls"/>
    </lcf76f155ced4ddcb4097134ff3c332f>
    <TaxCatchAll xmlns="f0b9e877-a21e-48c6-9eeb-e4ed0728fa56" xsi:nil="true"/>
  </documentManagement>
</p:properties>
</file>

<file path=customXml/itemProps1.xml><?xml version="1.0" encoding="utf-8"?>
<ds:datastoreItem xmlns:ds="http://schemas.openxmlformats.org/officeDocument/2006/customXml" ds:itemID="{5F7D0FC4-C97F-406F-906E-C1F0E2C4FC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B0B63C-59CF-4899-9DD6-D3F987588D9A}"/>
</file>

<file path=customXml/itemProps3.xml><?xml version="1.0" encoding="utf-8"?>
<ds:datastoreItem xmlns:ds="http://schemas.openxmlformats.org/officeDocument/2006/customXml" ds:itemID="{FF64DCF1-0847-480D-BEC9-479C4F58F4DE}">
  <ds:schemaRefs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a6df29e2-2c68-4514-aade-f276a7719d9c"/>
    <ds:schemaRef ds:uri="5a14aa55-8b15-43dc-98f3-1c89c91190c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469</Words>
  <Application>Microsoft Office PowerPoint</Application>
  <PresentationFormat>Widescreen</PresentationFormat>
  <Paragraphs>53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SassoonPrimaryRg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Christians believe about God? 4-6 year olds</dc:title>
  <dc:creator>Lat Blaylock</dc:creator>
  <cp:lastModifiedBy>Orion Johnson</cp:lastModifiedBy>
  <cp:revision>6</cp:revision>
  <dcterms:created xsi:type="dcterms:W3CDTF">2020-12-09T21:01:03Z</dcterms:created>
  <dcterms:modified xsi:type="dcterms:W3CDTF">2021-09-02T15:33:54Z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0x010100CFB79252B8F1BE40BF24FAB37DF95791</vt:lpwstr>
  </property>
</Properties>
</file>