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2"/>
  </p:notesMasterIdLst>
  <p:handoutMasterIdLst>
    <p:handoutMasterId r:id="rId33"/>
  </p:handoutMasterIdLst>
  <p:sldIdLst>
    <p:sldId id="349" r:id="rId6"/>
    <p:sldId id="256" r:id="rId7"/>
    <p:sldId id="355" r:id="rId8"/>
    <p:sldId id="257" r:id="rId9"/>
    <p:sldId id="258" r:id="rId10"/>
    <p:sldId id="354" r:id="rId11"/>
    <p:sldId id="360" r:id="rId12"/>
    <p:sldId id="353" r:id="rId13"/>
    <p:sldId id="259" r:id="rId14"/>
    <p:sldId id="371" r:id="rId15"/>
    <p:sldId id="319" r:id="rId16"/>
    <p:sldId id="305" r:id="rId17"/>
    <p:sldId id="267" r:id="rId18"/>
    <p:sldId id="268" r:id="rId19"/>
    <p:sldId id="309" r:id="rId20"/>
    <p:sldId id="318" r:id="rId21"/>
    <p:sldId id="370" r:id="rId22"/>
    <p:sldId id="333" r:id="rId23"/>
    <p:sldId id="328" r:id="rId24"/>
    <p:sldId id="322" r:id="rId25"/>
    <p:sldId id="269" r:id="rId26"/>
    <p:sldId id="303" r:id="rId27"/>
    <p:sldId id="315" r:id="rId28"/>
    <p:sldId id="372" r:id="rId29"/>
    <p:sldId id="373" r:id="rId30"/>
    <p:sldId id="374" r:id="rId31"/>
  </p:sldIdLst>
  <p:sldSz cx="9144000" cy="6858000" type="screen4x3"/>
  <p:notesSz cx="9372600" cy="7086600"/>
  <p:photoAlbum/>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15F64-594E-421C-8B19-CB1549254408}" v="15" dt="2020-09-01T12:00:48.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4" autoAdjust="0"/>
    <p:restoredTop sz="94660"/>
  </p:normalViewPr>
  <p:slideViewPr>
    <p:cSldViewPr>
      <p:cViewPr varScale="1">
        <p:scale>
          <a:sx n="86" d="100"/>
          <a:sy n="86" d="100"/>
        </p:scale>
        <p:origin x="1541" y="58"/>
      </p:cViewPr>
      <p:guideLst>
        <p:guide orient="horz" pos="2160"/>
        <p:guide pos="2880"/>
      </p:guideLst>
    </p:cSldViewPr>
  </p:slideViewPr>
  <p:notesTextViewPr>
    <p:cViewPr>
      <p:scale>
        <a:sx n="100" d="100"/>
        <a:sy n="100" d="100"/>
      </p:scale>
      <p:origin x="0" y="0"/>
    </p:cViewPr>
  </p:notesTextViewPr>
  <p:sorterViewPr>
    <p:cViewPr>
      <p:scale>
        <a:sx n="151" d="100"/>
        <a:sy n="151" d="100"/>
      </p:scale>
      <p:origin x="0" y="-131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ion" userId="c4829974-fdb9-4801-909e-43ce1f688b74" providerId="ADAL" clId="{98715F64-594E-421C-8B19-CB1549254408}"/>
    <pc:docChg chg="mod modSld">
      <pc:chgData name="Orion" userId="c4829974-fdb9-4801-909e-43ce1f688b74" providerId="ADAL" clId="{98715F64-594E-421C-8B19-CB1549254408}" dt="2020-09-01T12:01:04.711" v="53" actId="14100"/>
      <pc:docMkLst>
        <pc:docMk/>
      </pc:docMkLst>
      <pc:sldChg chg="modSp mod">
        <pc:chgData name="Orion" userId="c4829974-fdb9-4801-909e-43ce1f688b74" providerId="ADAL" clId="{98715F64-594E-421C-8B19-CB1549254408}" dt="2020-09-01T11:57:17.142" v="33" actId="1076"/>
        <pc:sldMkLst>
          <pc:docMk/>
          <pc:sldMk cId="3272740929" sldId="267"/>
        </pc:sldMkLst>
        <pc:picChg chg="mod">
          <ac:chgData name="Orion" userId="c4829974-fdb9-4801-909e-43ce1f688b74" providerId="ADAL" clId="{98715F64-594E-421C-8B19-CB1549254408}" dt="2020-09-01T11:57:17.142" v="33" actId="1076"/>
          <ac:picMkLst>
            <pc:docMk/>
            <pc:sldMk cId="3272740929" sldId="267"/>
            <ac:picMk id="3" creationId="{64487BF2-B1BE-469C-9ABC-536E603F82B0}"/>
          </ac:picMkLst>
        </pc:picChg>
      </pc:sldChg>
      <pc:sldChg chg="modSp mod">
        <pc:chgData name="Orion" userId="c4829974-fdb9-4801-909e-43ce1f688b74" providerId="ADAL" clId="{98715F64-594E-421C-8B19-CB1549254408}" dt="2020-09-01T11:58:01.791" v="39" actId="1076"/>
        <pc:sldMkLst>
          <pc:docMk/>
          <pc:sldMk cId="2963025024" sldId="268"/>
        </pc:sldMkLst>
        <pc:picChg chg="mod modCrop">
          <ac:chgData name="Orion" userId="c4829974-fdb9-4801-909e-43ce1f688b74" providerId="ADAL" clId="{98715F64-594E-421C-8B19-CB1549254408}" dt="2020-09-01T11:58:01.791" v="39" actId="1076"/>
          <ac:picMkLst>
            <pc:docMk/>
            <pc:sldMk cId="2963025024" sldId="268"/>
            <ac:picMk id="3" creationId="{79AC37F1-37E4-4D15-8D2C-76851F364ABE}"/>
          </ac:picMkLst>
        </pc:picChg>
      </pc:sldChg>
      <pc:sldChg chg="modSp mod">
        <pc:chgData name="Orion" userId="c4829974-fdb9-4801-909e-43ce1f688b74" providerId="ADAL" clId="{98715F64-594E-421C-8B19-CB1549254408}" dt="2020-09-01T12:01:04.711" v="53" actId="14100"/>
        <pc:sldMkLst>
          <pc:docMk/>
          <pc:sldMk cId="546525243" sldId="303"/>
        </pc:sldMkLst>
        <pc:picChg chg="mod">
          <ac:chgData name="Orion" userId="c4829974-fdb9-4801-909e-43ce1f688b74" providerId="ADAL" clId="{98715F64-594E-421C-8B19-CB1549254408}" dt="2020-09-01T12:01:04.711" v="53" actId="14100"/>
          <ac:picMkLst>
            <pc:docMk/>
            <pc:sldMk cId="546525243" sldId="303"/>
            <ac:picMk id="3" creationId="{E6A5BC9F-AAEC-4AE7-9350-A0B3E74D4CE1}"/>
          </ac:picMkLst>
        </pc:picChg>
      </pc:sldChg>
      <pc:sldChg chg="modSp mod">
        <pc:chgData name="Orion" userId="c4829974-fdb9-4801-909e-43ce1f688b74" providerId="ADAL" clId="{98715F64-594E-421C-8B19-CB1549254408}" dt="2020-09-01T11:32:49.343" v="25" actId="1076"/>
        <pc:sldMkLst>
          <pc:docMk/>
          <pc:sldMk cId="3494278844" sldId="318"/>
        </pc:sldMkLst>
        <pc:picChg chg="mod">
          <ac:chgData name="Orion" userId="c4829974-fdb9-4801-909e-43ce1f688b74" providerId="ADAL" clId="{98715F64-594E-421C-8B19-CB1549254408}" dt="2020-09-01T11:32:49.343" v="25" actId="1076"/>
          <ac:picMkLst>
            <pc:docMk/>
            <pc:sldMk cId="3494278844" sldId="318"/>
            <ac:picMk id="3" creationId="{7C0E782E-8DC5-4B35-99E9-AFD2EA1DA2FB}"/>
          </ac:picMkLst>
        </pc:picChg>
      </pc:sldChg>
      <pc:sldChg chg="modSp mod">
        <pc:chgData name="Orion" userId="c4829974-fdb9-4801-909e-43ce1f688b74" providerId="ADAL" clId="{98715F64-594E-421C-8B19-CB1549254408}" dt="2020-09-01T11:57:03.047" v="32" actId="1076"/>
        <pc:sldMkLst>
          <pc:docMk/>
          <pc:sldMk cId="1841637210" sldId="319"/>
        </pc:sldMkLst>
        <pc:picChg chg="mod modCrop">
          <ac:chgData name="Orion" userId="c4829974-fdb9-4801-909e-43ce1f688b74" providerId="ADAL" clId="{98715F64-594E-421C-8B19-CB1549254408}" dt="2020-09-01T11:57:03.047" v="32" actId="1076"/>
          <ac:picMkLst>
            <pc:docMk/>
            <pc:sldMk cId="1841637210" sldId="319"/>
            <ac:picMk id="3" creationId="{50818A01-F27B-461D-B29B-9338D957B78E}"/>
          </ac:picMkLst>
        </pc:picChg>
      </pc:sldChg>
      <pc:sldChg chg="modSp mod">
        <pc:chgData name="Orion" userId="c4829974-fdb9-4801-909e-43ce1f688b74" providerId="ADAL" clId="{98715F64-594E-421C-8B19-CB1549254408}" dt="2020-09-01T11:59:46.375" v="49" actId="1076"/>
        <pc:sldMkLst>
          <pc:docMk/>
          <pc:sldMk cId="3445949495" sldId="322"/>
        </pc:sldMkLst>
        <pc:picChg chg="mod modCrop">
          <ac:chgData name="Orion" userId="c4829974-fdb9-4801-909e-43ce1f688b74" providerId="ADAL" clId="{98715F64-594E-421C-8B19-CB1549254408}" dt="2020-09-01T11:59:46.375" v="49" actId="1076"/>
          <ac:picMkLst>
            <pc:docMk/>
            <pc:sldMk cId="3445949495" sldId="322"/>
            <ac:picMk id="3" creationId="{3B21A789-A4F2-47AE-8DC4-B310DCEBAFD2}"/>
          </ac:picMkLst>
        </pc:picChg>
      </pc:sldChg>
      <pc:sldChg chg="modSp mod">
        <pc:chgData name="Orion" userId="c4829974-fdb9-4801-909e-43ce1f688b74" providerId="ADAL" clId="{98715F64-594E-421C-8B19-CB1549254408}" dt="2020-09-01T11:59:07.983" v="45" actId="14100"/>
        <pc:sldMkLst>
          <pc:docMk/>
          <pc:sldMk cId="128208514" sldId="333"/>
        </pc:sldMkLst>
        <pc:picChg chg="mod">
          <ac:chgData name="Orion" userId="c4829974-fdb9-4801-909e-43ce1f688b74" providerId="ADAL" clId="{98715F64-594E-421C-8B19-CB1549254408}" dt="2020-09-01T11:59:07.983" v="45" actId="14100"/>
          <ac:picMkLst>
            <pc:docMk/>
            <pc:sldMk cId="128208514" sldId="333"/>
            <ac:picMk id="3" creationId="{98556128-6616-492C-8E26-CCBF8F15A0D0}"/>
          </ac:picMkLst>
        </pc:picChg>
      </pc:sldChg>
      <pc:sldChg chg="addSp modSp mod">
        <pc:chgData name="Orion" userId="c4829974-fdb9-4801-909e-43ce1f688b74" providerId="ADAL" clId="{98715F64-594E-421C-8B19-CB1549254408}" dt="2020-09-01T11:28:57.816" v="14" actId="1076"/>
        <pc:sldMkLst>
          <pc:docMk/>
          <pc:sldMk cId="1653697510" sldId="355"/>
        </pc:sldMkLst>
        <pc:spChg chg="add mod">
          <ac:chgData name="Orion" userId="c4829974-fdb9-4801-909e-43ce1f688b74" providerId="ADAL" clId="{98715F64-594E-421C-8B19-CB1549254408}" dt="2020-09-01T11:28:57.816" v="14" actId="1076"/>
          <ac:spMkLst>
            <pc:docMk/>
            <pc:sldMk cId="1653697510" sldId="355"/>
            <ac:spMk id="3" creationId="{FB6B2CD4-6E7C-4E43-81D6-0DC8CEBD215D}"/>
          </ac:spMkLst>
        </pc:spChg>
        <pc:picChg chg="mod">
          <ac:chgData name="Orion" userId="c4829974-fdb9-4801-909e-43ce1f688b74" providerId="ADAL" clId="{98715F64-594E-421C-8B19-CB1549254408}" dt="2020-09-01T11:28:12.711" v="10" actId="732"/>
          <ac:picMkLst>
            <pc:docMk/>
            <pc:sldMk cId="1653697510" sldId="355"/>
            <ac:picMk id="6" creationId="{F4C2CEA9-37C2-4F12-8D4B-682BFFD95605}"/>
          </ac:picMkLst>
        </pc:picChg>
      </pc:sldChg>
      <pc:sldChg chg="modSp mod">
        <pc:chgData name="Orion" userId="c4829974-fdb9-4801-909e-43ce1f688b74" providerId="ADAL" clId="{98715F64-594E-421C-8B19-CB1549254408}" dt="2020-09-01T11:30:34.136" v="15" actId="1076"/>
        <pc:sldMkLst>
          <pc:docMk/>
          <pc:sldMk cId="1556821477" sldId="360"/>
        </pc:sldMkLst>
        <pc:graphicFrameChg chg="mod">
          <ac:chgData name="Orion" userId="c4829974-fdb9-4801-909e-43ce1f688b74" providerId="ADAL" clId="{98715F64-594E-421C-8B19-CB1549254408}" dt="2020-09-01T11:30:34.136" v="15" actId="1076"/>
          <ac:graphicFrameMkLst>
            <pc:docMk/>
            <pc:sldMk cId="1556821477" sldId="360"/>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2413" cy="3540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en-US"/>
              <a:t>NATRE Art in Heaven Exhibition</a:t>
            </a:r>
          </a:p>
        </p:txBody>
      </p:sp>
      <p:sp>
        <p:nvSpPr>
          <p:cNvPr id="3" name="Date Placeholder 2"/>
          <p:cNvSpPr>
            <a:spLocks noGrp="1"/>
          </p:cNvSpPr>
          <p:nvPr>
            <p:ph type="dt" sz="quarter" idx="1"/>
          </p:nvPr>
        </p:nvSpPr>
        <p:spPr>
          <a:xfrm>
            <a:off x="5310188" y="0"/>
            <a:ext cx="4060825" cy="3540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237478B-6E0F-4E07-AC7A-1FDE1ED50850}" type="datetimeFigureOut">
              <a:rPr lang="en-US"/>
              <a:pPr>
                <a:defRPr/>
              </a:pPr>
              <a:t>12/22/2023</a:t>
            </a:fld>
            <a:endParaRPr lang="en-US"/>
          </a:p>
        </p:txBody>
      </p:sp>
      <p:sp>
        <p:nvSpPr>
          <p:cNvPr id="4" name="Footer Placeholder 3"/>
          <p:cNvSpPr>
            <a:spLocks noGrp="1"/>
          </p:cNvSpPr>
          <p:nvPr>
            <p:ph type="ftr" sz="quarter" idx="2"/>
          </p:nvPr>
        </p:nvSpPr>
        <p:spPr>
          <a:xfrm>
            <a:off x="0" y="6731000"/>
            <a:ext cx="4062413" cy="3540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r>
              <a:rPr lang="en-US"/>
              <a:t>Spiritual Search / Lat Blaylock / 10 2009</a:t>
            </a:r>
          </a:p>
        </p:txBody>
      </p:sp>
      <p:sp>
        <p:nvSpPr>
          <p:cNvPr id="5" name="Slide Number Placeholder 4"/>
          <p:cNvSpPr>
            <a:spLocks noGrp="1"/>
          </p:cNvSpPr>
          <p:nvPr>
            <p:ph type="sldNum" sz="quarter" idx="3"/>
          </p:nvPr>
        </p:nvSpPr>
        <p:spPr>
          <a:xfrm>
            <a:off x="5310188" y="6731000"/>
            <a:ext cx="4060825" cy="354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4114775-5D1E-4AB6-9ADD-531A1BEB9F6D}" type="slidenum">
              <a:rPr lang="en-US" altLang="en-US"/>
              <a:pPr>
                <a:defRPr/>
              </a:pPr>
              <a:t>‹#›</a:t>
            </a:fld>
            <a:endParaRPr lang="en-US" altLang="en-US"/>
          </a:p>
        </p:txBody>
      </p:sp>
    </p:spTree>
    <p:extLst>
      <p:ext uri="{BB962C8B-B14F-4D97-AF65-F5344CB8AC3E}">
        <p14:creationId xmlns:p14="http://schemas.microsoft.com/office/powerpoint/2010/main" val="283732765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2413" cy="3540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en-US"/>
              <a:t>NATRE Art in Heaven Exhibition</a:t>
            </a:r>
          </a:p>
        </p:txBody>
      </p:sp>
      <p:sp>
        <p:nvSpPr>
          <p:cNvPr id="3" name="Date Placeholder 2"/>
          <p:cNvSpPr>
            <a:spLocks noGrp="1"/>
          </p:cNvSpPr>
          <p:nvPr>
            <p:ph type="dt" idx="1"/>
          </p:nvPr>
        </p:nvSpPr>
        <p:spPr>
          <a:xfrm>
            <a:off x="5310188" y="0"/>
            <a:ext cx="4060825" cy="3540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7636E07-3BDD-4AE6-8310-1C5E7CB1A848}" type="datetimeFigureOut">
              <a:rPr lang="en-US"/>
              <a:pPr>
                <a:defRPr/>
              </a:pPr>
              <a:t>12/22/2023</a:t>
            </a:fld>
            <a:endParaRPr lang="en-US"/>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38213" y="3365500"/>
            <a:ext cx="7497762" cy="31892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31000"/>
            <a:ext cx="4062413" cy="3540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r>
              <a:rPr lang="en-US"/>
              <a:t>Spiritual Search / Lat Blaylock / 10 2009</a:t>
            </a:r>
          </a:p>
        </p:txBody>
      </p:sp>
      <p:sp>
        <p:nvSpPr>
          <p:cNvPr id="7" name="Slide Number Placeholder 6"/>
          <p:cNvSpPr>
            <a:spLocks noGrp="1"/>
          </p:cNvSpPr>
          <p:nvPr>
            <p:ph type="sldNum" sz="quarter" idx="5"/>
          </p:nvPr>
        </p:nvSpPr>
        <p:spPr>
          <a:xfrm>
            <a:off x="5310188" y="6731000"/>
            <a:ext cx="4060825" cy="354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92606DC-59CF-4489-8F68-B1F6F6FC8E23}" type="slidenum">
              <a:rPr lang="en-US" altLang="en-US"/>
              <a:pPr>
                <a:defRPr/>
              </a:pPr>
              <a:t>‹#›</a:t>
            </a:fld>
            <a:endParaRPr lang="en-US" altLang="en-US"/>
          </a:p>
        </p:txBody>
      </p:sp>
    </p:spTree>
    <p:extLst>
      <p:ext uri="{BB962C8B-B14F-4D97-AF65-F5344CB8AC3E}">
        <p14:creationId xmlns:p14="http://schemas.microsoft.com/office/powerpoint/2010/main" val="170000039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23DC8FD-85E8-4FB6-86D8-CE02110AE7E8}" type="datetimeFigureOut">
              <a:rPr lang="en-US"/>
              <a:pPr>
                <a:defRPr/>
              </a:pPr>
              <a:t>12/22/2023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EA7DA-46A5-468B-A6E9-E4B362A0A9F8}" type="slidenum">
              <a:rPr lang="en-US" altLang="en-US"/>
              <a:pPr>
                <a:defRPr/>
              </a:pPr>
              <a:t>‹#›</a:t>
            </a:fld>
            <a:endParaRPr lang="en-US" altLang="en-US"/>
          </a:p>
        </p:txBody>
      </p:sp>
    </p:spTree>
    <p:extLst>
      <p:ext uri="{BB962C8B-B14F-4D97-AF65-F5344CB8AC3E}">
        <p14:creationId xmlns:p14="http://schemas.microsoft.com/office/powerpoint/2010/main" val="3484981534"/>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C54CB2-5CCE-4636-B2A0-1BFEFDD778C9}" type="datetimeFigureOut">
              <a:rPr lang="en-US"/>
              <a:pPr>
                <a:defRPr/>
              </a:pPr>
              <a:t>12/22/2023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0ABD14-FE2D-458F-93A5-FBF939DFC84A}" type="slidenum">
              <a:rPr lang="en-US" altLang="en-US"/>
              <a:pPr>
                <a:defRPr/>
              </a:pPr>
              <a:t>‹#›</a:t>
            </a:fld>
            <a:endParaRPr lang="en-US" altLang="en-US"/>
          </a:p>
        </p:txBody>
      </p:sp>
    </p:spTree>
    <p:extLst>
      <p:ext uri="{BB962C8B-B14F-4D97-AF65-F5344CB8AC3E}">
        <p14:creationId xmlns:p14="http://schemas.microsoft.com/office/powerpoint/2010/main" val="72380571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950A5B-E354-47E5-9C5A-E4CC6FA1D4CF}" type="datetimeFigureOut">
              <a:rPr lang="en-US"/>
              <a:pPr>
                <a:defRPr/>
              </a:pPr>
              <a:t>12/22/2023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6D7E88-E485-4DF6-9A83-7211857C60FA}" type="slidenum">
              <a:rPr lang="en-US" altLang="en-US"/>
              <a:pPr>
                <a:defRPr/>
              </a:pPr>
              <a:t>‹#›</a:t>
            </a:fld>
            <a:endParaRPr lang="en-US" altLang="en-US"/>
          </a:p>
        </p:txBody>
      </p:sp>
    </p:spTree>
    <p:extLst>
      <p:ext uri="{BB962C8B-B14F-4D97-AF65-F5344CB8AC3E}">
        <p14:creationId xmlns:p14="http://schemas.microsoft.com/office/powerpoint/2010/main" val="77403050"/>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7525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cstate="email">
            <a:alphaModFix amt="30000"/>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223DC8FD-85E8-4FB6-86D8-CE02110AE7E8}" type="datetimeFigureOut">
              <a:rPr lang="en-US" smtClean="0"/>
              <a:pPr>
                <a:defRPr/>
              </a:pPr>
              <a:t>12/22/2023</a:t>
            </a:fld>
            <a:endParaRPr lang="en-US"/>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en-US"/>
          </a:p>
        </p:txBody>
      </p:sp>
      <p:sp>
        <p:nvSpPr>
          <p:cNvPr id="6" name="Slide Number Placeholder 5"/>
          <p:cNvSpPr>
            <a:spLocks noGrp="1"/>
          </p:cNvSpPr>
          <p:nvPr>
            <p:ph type="sldNum" sz="quarter" idx="12"/>
          </p:nvPr>
        </p:nvSpPr>
        <p:spPr>
          <a:xfrm>
            <a:off x="7915603" y="5410200"/>
            <a:ext cx="578317" cy="365125"/>
          </a:xfrm>
        </p:spPr>
        <p:txBody>
          <a:bodyPr/>
          <a:lstStyle/>
          <a:p>
            <a:pPr>
              <a:defRPr/>
            </a:pPr>
            <a:fld id="{478EA7DA-46A5-468B-A6E9-E4B362A0A9F8}" type="slidenum">
              <a:rPr lang="en-US" altLang="en-US" smtClean="0"/>
              <a:pPr>
                <a:defRPr/>
              </a:pPr>
              <a:t>‹#›</a:t>
            </a:fld>
            <a:endParaRPr lang="en-US" altLang="en-US"/>
          </a:p>
        </p:txBody>
      </p:sp>
    </p:spTree>
    <p:extLst>
      <p:ext uri="{BB962C8B-B14F-4D97-AF65-F5344CB8AC3E}">
        <p14:creationId xmlns:p14="http://schemas.microsoft.com/office/powerpoint/2010/main" val="3375788046"/>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B9EEA8C9-37F8-4434-BC4D-A01562FA68C4}" type="datetimeFigureOut">
              <a:rPr lang="en-US" smtClean="0"/>
              <a:pPr>
                <a:defRPr/>
              </a:pPr>
              <a:t>12/22/2023</a:t>
            </a:fld>
            <a:endParaRPr lang="en-US"/>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en-US"/>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BBBE38DF-F047-4515-AD51-A94D9509C6F4}" type="slidenum">
              <a:rPr lang="en-US" altLang="en-US" smtClean="0"/>
              <a:pPr>
                <a:defRPr/>
              </a:pPr>
              <a:t>‹#›</a:t>
            </a:fld>
            <a:endParaRPr lang="en-US" altLang="en-US"/>
          </a:p>
        </p:txBody>
      </p:sp>
    </p:spTree>
    <p:extLst>
      <p:ext uri="{BB962C8B-B14F-4D97-AF65-F5344CB8AC3E}">
        <p14:creationId xmlns:p14="http://schemas.microsoft.com/office/powerpoint/2010/main" val="671033810"/>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057425E-3DDF-4610-9773-8649290A0ACD}" type="datetimeFigureOut">
              <a:rPr lang="en-US" smtClean="0"/>
              <a:pPr>
                <a:defRPr/>
              </a:pPr>
              <a:t>12/22/2023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7995E2-445A-435C-BEEB-C54C327ACC82}" type="slidenum">
              <a:rPr lang="en-US" altLang="en-US" smtClean="0"/>
              <a:pPr>
                <a:defRPr/>
              </a:pPr>
              <a:t>‹#›</a:t>
            </a:fld>
            <a:endParaRPr lang="en-US" altLang="en-US"/>
          </a:p>
        </p:txBody>
      </p:sp>
    </p:spTree>
    <p:extLst>
      <p:ext uri="{BB962C8B-B14F-4D97-AF65-F5344CB8AC3E}">
        <p14:creationId xmlns:p14="http://schemas.microsoft.com/office/powerpoint/2010/main" val="1756040543"/>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66CF05A-1629-4DBE-BFAA-D679D83CC017}" type="datetimeFigureOut">
              <a:rPr lang="en-US" smtClean="0"/>
              <a:pPr>
                <a:defRPr/>
              </a:pPr>
              <a:t>12/22/2023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21291E-B93B-4837-85F8-4DD4F039C646}" type="slidenum">
              <a:rPr lang="en-US" altLang="en-US" smtClean="0"/>
              <a:pPr>
                <a:defRPr/>
              </a:pPr>
              <a:t>‹#›</a:t>
            </a:fld>
            <a:endParaRPr lang="en-US" altLang="en-US"/>
          </a:p>
        </p:txBody>
      </p:sp>
    </p:spTree>
    <p:extLst>
      <p:ext uri="{BB962C8B-B14F-4D97-AF65-F5344CB8AC3E}">
        <p14:creationId xmlns:p14="http://schemas.microsoft.com/office/powerpoint/2010/main" val="1566442583"/>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C5D3CDA-3AAD-4753-8213-45D88E49150D}" type="datetimeFigureOut">
              <a:rPr lang="en-US" smtClean="0"/>
              <a:pPr>
                <a:defRPr/>
              </a:pPr>
              <a:t>12/22/2023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509F40-5826-44B7-8CF2-5B0342A03702}" type="slidenum">
              <a:rPr lang="en-US" altLang="en-US" smtClean="0"/>
              <a:pPr>
                <a:defRPr/>
              </a:pPr>
              <a:t>‹#›</a:t>
            </a:fld>
            <a:endParaRPr lang="en-US" altLang="en-US"/>
          </a:p>
        </p:txBody>
      </p:sp>
    </p:spTree>
    <p:extLst>
      <p:ext uri="{BB962C8B-B14F-4D97-AF65-F5344CB8AC3E}">
        <p14:creationId xmlns:p14="http://schemas.microsoft.com/office/powerpoint/2010/main" val="1392358161"/>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00138C9-C005-43C0-83A3-1648B089767C}" type="datetimeFigureOut">
              <a:rPr lang="en-US" smtClean="0"/>
              <a:pPr>
                <a:defRPr/>
              </a:pPr>
              <a:t>12/22/2023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FC7E92E-A22F-41EE-87A1-96DDAC15B1A5}" type="slidenum">
              <a:rPr lang="en-US" altLang="en-US" smtClean="0"/>
              <a:pPr>
                <a:defRPr/>
              </a:pPr>
              <a:t>‹#›</a:t>
            </a:fld>
            <a:endParaRPr lang="en-US" altLang="en-US"/>
          </a:p>
        </p:txBody>
      </p:sp>
    </p:spTree>
    <p:extLst>
      <p:ext uri="{BB962C8B-B14F-4D97-AF65-F5344CB8AC3E}">
        <p14:creationId xmlns:p14="http://schemas.microsoft.com/office/powerpoint/2010/main" val="4221875132"/>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9086110-5D87-4837-98C0-3FE96A9923C2}" type="datetimeFigureOut">
              <a:rPr lang="en-US" smtClean="0"/>
              <a:pPr>
                <a:defRPr/>
              </a:pPr>
              <a:t>12/22/2023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FBB3898-BB33-4025-B420-9B5C88649AC9}" type="slidenum">
              <a:rPr lang="en-US" altLang="en-US" smtClean="0"/>
              <a:pPr>
                <a:defRPr/>
              </a:pPr>
              <a:t>‹#›</a:t>
            </a:fld>
            <a:endParaRPr lang="en-US" altLang="en-US"/>
          </a:p>
        </p:txBody>
      </p:sp>
    </p:spTree>
    <p:extLst>
      <p:ext uri="{BB962C8B-B14F-4D97-AF65-F5344CB8AC3E}">
        <p14:creationId xmlns:p14="http://schemas.microsoft.com/office/powerpoint/2010/main" val="456007449"/>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EEA8C9-37F8-4434-BC4D-A01562FA68C4}" type="datetimeFigureOut">
              <a:rPr lang="en-US"/>
              <a:pPr>
                <a:defRPr/>
              </a:pPr>
              <a:t>12/22/2023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BE38DF-F047-4515-AD51-A94D9509C6F4}" type="slidenum">
              <a:rPr lang="en-US" altLang="en-US"/>
              <a:pPr>
                <a:defRPr/>
              </a:pPr>
              <a:t>‹#›</a:t>
            </a:fld>
            <a:endParaRPr lang="en-US" altLang="en-US"/>
          </a:p>
        </p:txBody>
      </p:sp>
    </p:spTree>
    <p:extLst>
      <p:ext uri="{BB962C8B-B14F-4D97-AF65-F5344CB8AC3E}">
        <p14:creationId xmlns:p14="http://schemas.microsoft.com/office/powerpoint/2010/main" val="1947852733"/>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8FD97F8-274A-4CE6-905C-A3CB5D36B0D6}" type="datetimeFigureOut">
              <a:rPr lang="en-US" smtClean="0"/>
              <a:pPr>
                <a:defRPr/>
              </a:pPr>
              <a:t>12/22/2023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02AC0D-BDBF-4781-B2D3-2F3EA2FE909B}" type="slidenum">
              <a:rPr lang="en-US" altLang="en-US" smtClean="0"/>
              <a:pPr>
                <a:defRPr/>
              </a:pPr>
              <a:t>‹#›</a:t>
            </a:fld>
            <a:endParaRPr lang="en-US" altLang="en-US"/>
          </a:p>
        </p:txBody>
      </p:sp>
    </p:spTree>
    <p:extLst>
      <p:ext uri="{BB962C8B-B14F-4D97-AF65-F5344CB8AC3E}">
        <p14:creationId xmlns:p14="http://schemas.microsoft.com/office/powerpoint/2010/main" val="3453529040"/>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C469114-88B8-4234-84E9-2BB9787E679C}" type="datetimeFigureOut">
              <a:rPr lang="en-US" smtClean="0"/>
              <a:pPr>
                <a:defRPr/>
              </a:pPr>
              <a:t>12/22/2023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EDB3035-5A78-4C76-A4E5-B39EAB4E71D5}" type="slidenum">
              <a:rPr lang="en-US" altLang="en-US" smtClean="0"/>
              <a:pPr>
                <a:defRPr/>
              </a:pPr>
              <a:t>‹#›</a:t>
            </a:fld>
            <a:endParaRPr lang="en-US" altLang="en-US"/>
          </a:p>
        </p:txBody>
      </p:sp>
    </p:spTree>
    <p:extLst>
      <p:ext uri="{BB962C8B-B14F-4D97-AF65-F5344CB8AC3E}">
        <p14:creationId xmlns:p14="http://schemas.microsoft.com/office/powerpoint/2010/main" val="4058475007"/>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7735B61-A3CF-4A1C-AE9D-12C617757391}" type="datetimeFigureOut">
              <a:rPr lang="en-US" smtClean="0"/>
              <a:pPr>
                <a:defRPr/>
              </a:pPr>
              <a:t>12/22/2023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200461-3028-40FD-BBA9-DFB9B7E13173}" type="slidenum">
              <a:rPr lang="en-US" altLang="en-US" smtClean="0"/>
              <a:pPr>
                <a:defRPr/>
              </a:pPr>
              <a:t>‹#›</a:t>
            </a:fld>
            <a:endParaRPr lang="en-US" altLang="en-US"/>
          </a:p>
        </p:txBody>
      </p:sp>
    </p:spTree>
    <p:extLst>
      <p:ext uri="{BB962C8B-B14F-4D97-AF65-F5344CB8AC3E}">
        <p14:creationId xmlns:p14="http://schemas.microsoft.com/office/powerpoint/2010/main" val="1834091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7735B61-A3CF-4A1C-AE9D-12C617757391}" type="datetimeFigureOut">
              <a:rPr lang="en-US" smtClean="0"/>
              <a:pPr>
                <a:defRPr/>
              </a:pPr>
              <a:t>12/22/2023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200461-3028-40FD-BBA9-DFB9B7E13173}" type="slidenum">
              <a:rPr lang="en-US" altLang="en-US" smtClean="0"/>
              <a:pPr>
                <a:defRPr/>
              </a:pPr>
              <a:t>‹#›</a:t>
            </a:fld>
            <a:endParaRPr lang="en-US" altLang="en-US"/>
          </a:p>
        </p:txBody>
      </p:sp>
    </p:spTree>
    <p:extLst>
      <p:ext uri="{BB962C8B-B14F-4D97-AF65-F5344CB8AC3E}">
        <p14:creationId xmlns:p14="http://schemas.microsoft.com/office/powerpoint/2010/main" val="4033428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7735B61-A3CF-4A1C-AE9D-12C617757391}" type="datetimeFigureOut">
              <a:rPr lang="en-US" smtClean="0"/>
              <a:pPr>
                <a:defRPr/>
              </a:pPr>
              <a:t>12/22/2023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200461-3028-40FD-BBA9-DFB9B7E13173}" type="slidenum">
              <a:rPr lang="en-US" altLang="en-US" smtClean="0"/>
              <a:pPr>
                <a:defRPr/>
              </a:pPr>
              <a:t>‹#›</a:t>
            </a:fld>
            <a:endParaRPr lang="en-US"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830797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7735B61-A3CF-4A1C-AE9D-12C617757391}" type="datetimeFigureOut">
              <a:rPr lang="en-US" smtClean="0"/>
              <a:pPr>
                <a:defRPr/>
              </a:pPr>
              <a:t>12/22/2023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200461-3028-40FD-BBA9-DFB9B7E13173}" type="slidenum">
              <a:rPr lang="en-US" altLang="en-US" smtClean="0"/>
              <a:pPr>
                <a:defRPr/>
              </a:pPr>
              <a:t>‹#›</a:t>
            </a:fld>
            <a:endParaRPr lang="en-US" altLang="en-US"/>
          </a:p>
        </p:txBody>
      </p:sp>
    </p:spTree>
    <p:extLst>
      <p:ext uri="{BB962C8B-B14F-4D97-AF65-F5344CB8AC3E}">
        <p14:creationId xmlns:p14="http://schemas.microsoft.com/office/powerpoint/2010/main" val="3438983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97735B61-A3CF-4A1C-AE9D-12C617757391}" type="datetimeFigureOut">
              <a:rPr lang="en-US" smtClean="0"/>
              <a:pPr>
                <a:defRPr/>
              </a:pPr>
              <a:t>12/22/2023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F200461-3028-40FD-BBA9-DFB9B7E13173}" type="slidenum">
              <a:rPr lang="en-US" altLang="en-US" smtClean="0"/>
              <a:pPr>
                <a:defRPr/>
              </a:pPr>
              <a:t>‹#›</a:t>
            </a:fld>
            <a:endParaRPr lang="en-US" altLang="en-US"/>
          </a:p>
        </p:txBody>
      </p:sp>
    </p:spTree>
    <p:extLst>
      <p:ext uri="{BB962C8B-B14F-4D97-AF65-F5344CB8AC3E}">
        <p14:creationId xmlns:p14="http://schemas.microsoft.com/office/powerpoint/2010/main" val="3636084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97735B61-A3CF-4A1C-AE9D-12C617757391}" type="datetimeFigureOut">
              <a:rPr lang="en-US" smtClean="0"/>
              <a:pPr>
                <a:defRPr/>
              </a:pPr>
              <a:t>12/22/2023</a:t>
            </a:fld>
            <a:endParaRPr lang="en-US"/>
          </a:p>
        </p:txBody>
      </p:sp>
      <p:sp>
        <p:nvSpPr>
          <p:cNvPr id="4" name="Footer Placeholder 3"/>
          <p:cNvSpPr>
            <a:spLocks noGrp="1"/>
          </p:cNvSpPr>
          <p:nvPr>
            <p:ph type="ftr" sz="quarter" idx="11"/>
          </p:nvPr>
        </p:nvSpPr>
        <p:spPr/>
        <p:txBody>
          <a:bodyPr/>
          <a:lstStyle>
            <a:lvl1pPr>
              <a:defRPr cap="all" baseline="0"/>
            </a:lvl1pPr>
          </a:lstStyle>
          <a:p>
            <a:pPr>
              <a:defRPr/>
            </a:pPr>
            <a:endParaRPr lang="en-US"/>
          </a:p>
        </p:txBody>
      </p:sp>
      <p:sp>
        <p:nvSpPr>
          <p:cNvPr id="5" name="Slide Number Placeholder 4"/>
          <p:cNvSpPr>
            <a:spLocks noGrp="1"/>
          </p:cNvSpPr>
          <p:nvPr>
            <p:ph type="sldNum" sz="quarter" idx="12"/>
          </p:nvPr>
        </p:nvSpPr>
        <p:spPr/>
        <p:txBody>
          <a:bodyPr/>
          <a:lstStyle/>
          <a:p>
            <a:pPr>
              <a:defRPr/>
            </a:pPr>
            <a:fld id="{5F200461-3028-40FD-BBA9-DFB9B7E13173}" type="slidenum">
              <a:rPr lang="en-US" altLang="en-US" smtClean="0"/>
              <a:pPr>
                <a:defRPr/>
              </a:pPr>
              <a:t>‹#›</a:t>
            </a:fld>
            <a:endParaRPr lang="en-US" altLang="en-US"/>
          </a:p>
        </p:txBody>
      </p:sp>
    </p:spTree>
    <p:extLst>
      <p:ext uri="{BB962C8B-B14F-4D97-AF65-F5344CB8AC3E}">
        <p14:creationId xmlns:p14="http://schemas.microsoft.com/office/powerpoint/2010/main" val="2638300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2C54CB2-5CCE-4636-B2A0-1BFEFDD778C9}" type="datetimeFigureOut">
              <a:rPr lang="en-US" smtClean="0"/>
              <a:pPr>
                <a:defRPr/>
              </a:pPr>
              <a:t>12/22/2023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0ABD14-FE2D-458F-93A5-FBF939DFC84A}" type="slidenum">
              <a:rPr lang="en-US" altLang="en-US" smtClean="0"/>
              <a:pPr>
                <a:defRPr/>
              </a:pPr>
              <a:t>‹#›</a:t>
            </a:fld>
            <a:endParaRPr lang="en-US" altLang="en-US"/>
          </a:p>
        </p:txBody>
      </p:sp>
    </p:spTree>
    <p:extLst>
      <p:ext uri="{BB962C8B-B14F-4D97-AF65-F5344CB8AC3E}">
        <p14:creationId xmlns:p14="http://schemas.microsoft.com/office/powerpoint/2010/main" val="2309265661"/>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C950A5B-E354-47E5-9C5A-E4CC6FA1D4CF}" type="datetimeFigureOut">
              <a:rPr lang="en-US" smtClean="0"/>
              <a:pPr>
                <a:defRPr/>
              </a:pPr>
              <a:t>12/22/2023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6D7E88-E485-4DF6-9A83-7211857C60FA}" type="slidenum">
              <a:rPr lang="en-US" altLang="en-US" smtClean="0"/>
              <a:pPr>
                <a:defRPr/>
              </a:pPr>
              <a:t>‹#›</a:t>
            </a:fld>
            <a:endParaRPr lang="en-US" altLang="en-US"/>
          </a:p>
        </p:txBody>
      </p:sp>
    </p:spTree>
    <p:extLst>
      <p:ext uri="{BB962C8B-B14F-4D97-AF65-F5344CB8AC3E}">
        <p14:creationId xmlns:p14="http://schemas.microsoft.com/office/powerpoint/2010/main" val="67032711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57425E-3DDF-4610-9773-8649290A0ACD}" type="datetimeFigureOut">
              <a:rPr lang="en-US"/>
              <a:pPr>
                <a:defRPr/>
              </a:pPr>
              <a:t>12/22/2023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995E2-445A-435C-BEEB-C54C327ACC82}" type="slidenum">
              <a:rPr lang="en-US" altLang="en-US"/>
              <a:pPr>
                <a:defRPr/>
              </a:pPr>
              <a:t>‹#›</a:t>
            </a:fld>
            <a:endParaRPr lang="en-US" altLang="en-US"/>
          </a:p>
        </p:txBody>
      </p:sp>
    </p:spTree>
    <p:extLst>
      <p:ext uri="{BB962C8B-B14F-4D97-AF65-F5344CB8AC3E}">
        <p14:creationId xmlns:p14="http://schemas.microsoft.com/office/powerpoint/2010/main" val="2867492204"/>
      </p:ext>
    </p:extLst>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0782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66CF05A-1629-4DBE-BFAA-D679D83CC017}" type="datetimeFigureOut">
              <a:rPr lang="en-US"/>
              <a:pPr>
                <a:defRPr/>
              </a:pPr>
              <a:t>12/22/2023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1291E-B93B-4837-85F8-4DD4F039C646}" type="slidenum">
              <a:rPr lang="en-US" altLang="en-US"/>
              <a:pPr>
                <a:defRPr/>
              </a:pPr>
              <a:t>‹#›</a:t>
            </a:fld>
            <a:endParaRPr lang="en-US" altLang="en-US"/>
          </a:p>
        </p:txBody>
      </p:sp>
    </p:spTree>
    <p:extLst>
      <p:ext uri="{BB962C8B-B14F-4D97-AF65-F5344CB8AC3E}">
        <p14:creationId xmlns:p14="http://schemas.microsoft.com/office/powerpoint/2010/main" val="339965740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5D3CDA-3AAD-4753-8213-45D88E49150D}" type="datetimeFigureOut">
              <a:rPr lang="en-US"/>
              <a:pPr>
                <a:defRPr/>
              </a:pPr>
              <a:t>12/22/2023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509F40-5826-44B7-8CF2-5B0342A03702}" type="slidenum">
              <a:rPr lang="en-US" altLang="en-US"/>
              <a:pPr>
                <a:defRPr/>
              </a:pPr>
              <a:t>‹#›</a:t>
            </a:fld>
            <a:endParaRPr lang="en-US" altLang="en-US"/>
          </a:p>
        </p:txBody>
      </p:sp>
    </p:spTree>
    <p:extLst>
      <p:ext uri="{BB962C8B-B14F-4D97-AF65-F5344CB8AC3E}">
        <p14:creationId xmlns:p14="http://schemas.microsoft.com/office/powerpoint/2010/main" val="3721339161"/>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0138C9-C005-43C0-83A3-1648B089767C}" type="datetimeFigureOut">
              <a:rPr lang="en-US"/>
              <a:pPr>
                <a:defRPr/>
              </a:pPr>
              <a:t>12/22/2023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C7E92E-A22F-41EE-87A1-96DDAC15B1A5}" type="slidenum">
              <a:rPr lang="en-US" altLang="en-US"/>
              <a:pPr>
                <a:defRPr/>
              </a:pPr>
              <a:t>‹#›</a:t>
            </a:fld>
            <a:endParaRPr lang="en-US" altLang="en-US"/>
          </a:p>
        </p:txBody>
      </p:sp>
    </p:spTree>
    <p:extLst>
      <p:ext uri="{BB962C8B-B14F-4D97-AF65-F5344CB8AC3E}">
        <p14:creationId xmlns:p14="http://schemas.microsoft.com/office/powerpoint/2010/main" val="380792165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086110-5D87-4837-98C0-3FE96A9923C2}" type="datetimeFigureOut">
              <a:rPr lang="en-US"/>
              <a:pPr>
                <a:defRPr/>
              </a:pPr>
              <a:t>12/22/2023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BB3898-BB33-4025-B420-9B5C88649AC9}" type="slidenum">
              <a:rPr lang="en-US" altLang="en-US"/>
              <a:pPr>
                <a:defRPr/>
              </a:pPr>
              <a:t>‹#›</a:t>
            </a:fld>
            <a:endParaRPr lang="en-US" altLang="en-US"/>
          </a:p>
        </p:txBody>
      </p:sp>
    </p:spTree>
    <p:extLst>
      <p:ext uri="{BB962C8B-B14F-4D97-AF65-F5344CB8AC3E}">
        <p14:creationId xmlns:p14="http://schemas.microsoft.com/office/powerpoint/2010/main" val="280545154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8FD97F8-274A-4CE6-905C-A3CB5D36B0D6}" type="datetimeFigureOut">
              <a:rPr lang="en-US"/>
              <a:pPr>
                <a:defRPr/>
              </a:pPr>
              <a:t>12/22/2023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02AC0D-BDBF-4781-B2D3-2F3EA2FE909B}" type="slidenum">
              <a:rPr lang="en-US" altLang="en-US"/>
              <a:pPr>
                <a:defRPr/>
              </a:pPr>
              <a:t>‹#›</a:t>
            </a:fld>
            <a:endParaRPr lang="en-US" altLang="en-US"/>
          </a:p>
        </p:txBody>
      </p:sp>
    </p:spTree>
    <p:extLst>
      <p:ext uri="{BB962C8B-B14F-4D97-AF65-F5344CB8AC3E}">
        <p14:creationId xmlns:p14="http://schemas.microsoft.com/office/powerpoint/2010/main" val="338623161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469114-88B8-4234-84E9-2BB9787E679C}" type="datetimeFigureOut">
              <a:rPr lang="en-US"/>
              <a:pPr>
                <a:defRPr/>
              </a:pPr>
              <a:t>12/22/2023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DB3035-5A78-4C76-A4E5-B39EAB4E71D5}" type="slidenum">
              <a:rPr lang="en-US" altLang="en-US"/>
              <a:pPr>
                <a:defRPr/>
              </a:pPr>
              <a:t>‹#›</a:t>
            </a:fld>
            <a:endParaRPr lang="en-US" altLang="en-US"/>
          </a:p>
        </p:txBody>
      </p:sp>
    </p:spTree>
    <p:extLst>
      <p:ext uri="{BB962C8B-B14F-4D97-AF65-F5344CB8AC3E}">
        <p14:creationId xmlns:p14="http://schemas.microsoft.com/office/powerpoint/2010/main" val="22834292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735B61-A3CF-4A1C-AE9D-12C617757391}" type="datetimeFigureOut">
              <a:rPr lang="en-US"/>
              <a:pPr>
                <a:defRPr/>
              </a:pPr>
              <a:t>12/22/2023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200461-3028-40FD-BBA9-DFB9B7E131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cstate="email">
            <a:alphaModFix amt="30000"/>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7735B61-A3CF-4A1C-AE9D-12C617757391}" type="datetimeFigureOut">
              <a:rPr lang="en-US" smtClean="0"/>
              <a:pPr>
                <a:defRPr/>
              </a:pPr>
              <a:t>12/22/2023</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5F200461-3028-40FD-BBA9-DFB9B7E13173}" type="slidenum">
              <a:rPr lang="en-US" altLang="en-US" smtClean="0"/>
              <a:pPr>
                <a:defRPr/>
              </a:pPr>
              <a:t>‹#›</a:t>
            </a:fld>
            <a:endParaRPr lang="en-US" altLang="en-US"/>
          </a:p>
        </p:txBody>
      </p:sp>
    </p:spTree>
    <p:extLst>
      <p:ext uri="{BB962C8B-B14F-4D97-AF65-F5344CB8AC3E}">
        <p14:creationId xmlns:p14="http://schemas.microsoft.com/office/powerpoint/2010/main" val="368330294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ransition spd="slow">
    <p:fade thruBlk="1"/>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 y="0"/>
            <a:ext cx="9141618" cy="3428999"/>
          </a:xfrm>
          <a:prstGeom prst="rect">
            <a:avLst/>
          </a:prstGeom>
          <a:solidFill>
            <a:srgbClr val="5B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5" name="Title 1"/>
          <p:cNvSpPr>
            <a:spLocks noGrp="1"/>
          </p:cNvSpPr>
          <p:nvPr>
            <p:ph type="title"/>
          </p:nvPr>
        </p:nvSpPr>
        <p:spPr>
          <a:xfrm>
            <a:off x="323528" y="548680"/>
            <a:ext cx="7487641" cy="2660330"/>
          </a:xfrm>
        </p:spPr>
        <p:txBody>
          <a:bodyPr vert="horz" lIns="91440" tIns="45720" rIns="91440" bIns="45720" rtlCol="0" anchor="ctr">
            <a:noAutofit/>
          </a:bodyPr>
          <a:lstStyle/>
          <a:p>
            <a:pPr algn="l" eaLnBrk="1" hangingPunct="1">
              <a:lnSpc>
                <a:spcPct val="90000"/>
              </a:lnSpc>
            </a:pPr>
            <a:r>
              <a:rPr lang="en-US" sz="2800" b="1" kern="1200" dirty="0">
                <a:solidFill>
                  <a:srgbClr val="FFFFFF"/>
                </a:solidFill>
                <a:latin typeface="+mj-lt"/>
                <a:ea typeface="+mj-ea"/>
                <a:cs typeface="+mj-cs"/>
              </a:rPr>
              <a:t>RE and Climate Justice: when Greta met the Pope </a:t>
            </a:r>
            <a:br>
              <a:rPr lang="en-US" sz="2800" b="1" kern="1200" dirty="0">
                <a:solidFill>
                  <a:srgbClr val="FFFFFF"/>
                </a:solidFill>
                <a:latin typeface="+mj-lt"/>
                <a:ea typeface="+mj-ea"/>
                <a:cs typeface="+mj-cs"/>
              </a:rPr>
            </a:br>
            <a:r>
              <a:rPr lang="en-US" sz="2800" b="1" kern="1200" dirty="0">
                <a:solidFill>
                  <a:srgbClr val="FFFFFF"/>
                </a:solidFill>
                <a:latin typeface="+mj-lt"/>
                <a:ea typeface="+mj-ea"/>
                <a:cs typeface="+mj-cs"/>
              </a:rPr>
              <a:t>Great RE practice with a striking photograph</a:t>
            </a: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r>
              <a:rPr lang="en-US" sz="1600" b="1" kern="1200" dirty="0">
                <a:solidFill>
                  <a:srgbClr val="FFFFFF"/>
                </a:solidFill>
                <a:latin typeface="+mj-lt"/>
                <a:ea typeface="+mj-ea"/>
                <a:cs typeface="+mj-cs"/>
              </a:rPr>
              <a:t>This PowerPoint sequence supports ideas from Autumn 2020’s </a:t>
            </a:r>
            <a:r>
              <a:rPr lang="en-US" sz="1600" b="1" i="1" kern="1200" dirty="0">
                <a:solidFill>
                  <a:srgbClr val="FFFFFF"/>
                </a:solidFill>
                <a:latin typeface="+mj-lt"/>
                <a:ea typeface="+mj-ea"/>
                <a:cs typeface="+mj-cs"/>
              </a:rPr>
              <a:t>REtoday</a:t>
            </a:r>
            <a:r>
              <a:rPr lang="en-US" sz="1600" b="1" kern="1200" dirty="0">
                <a:solidFill>
                  <a:srgbClr val="FFFFFF"/>
                </a:solidFill>
                <a:latin typeface="+mj-lt"/>
                <a:ea typeface="+mj-ea"/>
                <a:cs typeface="+mj-cs"/>
              </a:rPr>
              <a:t> magazine</a:t>
            </a:r>
            <a:br>
              <a:rPr lang="en-US" sz="1600" b="1" kern="1200" dirty="0">
                <a:solidFill>
                  <a:srgbClr val="FFFFFF"/>
                </a:solidFill>
                <a:latin typeface="+mj-lt"/>
                <a:ea typeface="+mj-ea"/>
                <a:cs typeface="+mj-cs"/>
              </a:rPr>
            </a:br>
            <a:br>
              <a:rPr lang="en-US" sz="1600" b="1" kern="1200" dirty="0">
                <a:solidFill>
                  <a:srgbClr val="FFFFFF"/>
                </a:solidFill>
                <a:latin typeface="+mj-lt"/>
                <a:ea typeface="+mj-ea"/>
                <a:cs typeface="+mj-cs"/>
              </a:rPr>
            </a:br>
            <a:r>
              <a:rPr lang="en-US" sz="1600" b="1" kern="1200" dirty="0">
                <a:solidFill>
                  <a:srgbClr val="FFFFFF"/>
                </a:solidFill>
                <a:latin typeface="+mj-lt"/>
                <a:ea typeface="+mj-ea"/>
                <a:cs typeface="+mj-cs"/>
              </a:rPr>
              <a:t> This downloadable resource, free to </a:t>
            </a:r>
            <a:r>
              <a:rPr lang="en-US" sz="1600" b="1" i="1" kern="1200" dirty="0">
                <a:solidFill>
                  <a:srgbClr val="FFFFFF"/>
                </a:solidFill>
                <a:latin typeface="+mj-lt"/>
                <a:ea typeface="+mj-ea"/>
                <a:cs typeface="+mj-cs"/>
              </a:rPr>
              <a:t>REtoday</a:t>
            </a:r>
            <a:r>
              <a:rPr lang="en-US" sz="1600" b="1" kern="1200" dirty="0">
                <a:solidFill>
                  <a:srgbClr val="FFFFFF"/>
                </a:solidFill>
                <a:latin typeface="+mj-lt"/>
                <a:ea typeface="+mj-ea"/>
                <a:cs typeface="+mj-cs"/>
              </a:rPr>
              <a:t> magazine subscribers and NATRE members, is © RE Today and may be used in your own school. Any other use is by written permission only.</a:t>
            </a:r>
            <a:endParaRPr lang="en-US" sz="1200" b="1" kern="1200" dirty="0">
              <a:solidFill>
                <a:srgbClr val="FFFFFF"/>
              </a:solidFill>
              <a:latin typeface="+mj-lt"/>
              <a:ea typeface="+mj-ea"/>
              <a:cs typeface="+mj-cs"/>
            </a:endParaRP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075854" y="4319037"/>
            <a:ext cx="2992293" cy="79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36613" t="23388" r="25588" b="9381"/>
          <a:stretch/>
        </p:blipFill>
        <p:spPr>
          <a:xfrm>
            <a:off x="7956376" y="224644"/>
            <a:ext cx="948392" cy="948392"/>
          </a:xfrm>
          <a:prstGeom prst="rect">
            <a:avLst/>
          </a:prstGeom>
        </p:spPr>
      </p:pic>
    </p:spTree>
    <p:extLst>
      <p:ext uri="{BB962C8B-B14F-4D97-AF65-F5344CB8AC3E}">
        <p14:creationId xmlns:p14="http://schemas.microsoft.com/office/powerpoint/2010/main" val="1533291754"/>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31F9-36D0-4C9D-AC0C-FCE8784082DF}"/>
              </a:ext>
            </a:extLst>
          </p:cNvPr>
          <p:cNvSpPr>
            <a:spLocks noGrp="1"/>
          </p:cNvSpPr>
          <p:nvPr>
            <p:ph type="title"/>
          </p:nvPr>
        </p:nvSpPr>
        <p:spPr/>
        <p:txBody>
          <a:bodyPr/>
          <a:lstStyle/>
          <a:p>
            <a:r>
              <a:rPr lang="en-GB" dirty="0"/>
              <a:t>Examples of students reflections on the photograph</a:t>
            </a:r>
          </a:p>
        </p:txBody>
      </p:sp>
      <p:sp>
        <p:nvSpPr>
          <p:cNvPr id="3" name="Content Placeholder 2">
            <a:extLst>
              <a:ext uri="{FF2B5EF4-FFF2-40B4-BE49-F238E27FC236}">
                <a16:creationId xmlns:a16="http://schemas.microsoft.com/office/drawing/2014/main" id="{880710C4-96C2-471D-84E6-86218996F76C}"/>
              </a:ext>
            </a:extLst>
          </p:cNvPr>
          <p:cNvSpPr>
            <a:spLocks noGrp="1"/>
          </p:cNvSpPr>
          <p:nvPr>
            <p:ph idx="1"/>
          </p:nvPr>
        </p:nvSpPr>
        <p:spPr/>
        <p:txBody>
          <a:bodyPr/>
          <a:lstStyle/>
          <a:p>
            <a:r>
              <a:rPr lang="en-GB" dirty="0"/>
              <a:t>Here are examples from learners across the secondary age range</a:t>
            </a:r>
          </a:p>
          <a:p>
            <a:r>
              <a:rPr lang="en-GB" dirty="0"/>
              <a:t>RE Today would like to thank the many students who worked on this activity for their insights and ideas, and their teachers for their support.</a:t>
            </a:r>
          </a:p>
          <a:p>
            <a:r>
              <a:rPr lang="en-GB" dirty="0"/>
              <a:t>Read some of the examples before filling in the sheet for yourself.</a:t>
            </a:r>
          </a:p>
        </p:txBody>
      </p:sp>
      <p:sp>
        <p:nvSpPr>
          <p:cNvPr id="5" name="Footer Placeholder 1">
            <a:extLst>
              <a:ext uri="{FF2B5EF4-FFF2-40B4-BE49-F238E27FC236}">
                <a16:creationId xmlns:a16="http://schemas.microsoft.com/office/drawing/2014/main" id="{6251A4D0-5AED-455D-8C6B-A174FFAF3D48}"/>
              </a:ext>
            </a:extLst>
          </p:cNvPr>
          <p:cNvSpPr txBox="1">
            <a:spLocks/>
          </p:cNvSpPr>
          <p:nvPr/>
        </p:nvSpPr>
        <p:spPr>
          <a:xfrm>
            <a:off x="7164288" y="6381328"/>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38908459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818A01-F27B-461D-B29B-9338D957B78E}"/>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l="1184" b="1940"/>
          <a:stretch/>
        </p:blipFill>
        <p:spPr>
          <a:xfrm>
            <a:off x="87744" y="100930"/>
            <a:ext cx="8968511" cy="6455905"/>
          </a:xfrm>
          <a:prstGeom prst="rect">
            <a:avLst/>
          </a:prstGeom>
        </p:spPr>
      </p:pic>
      <p:sp>
        <p:nvSpPr>
          <p:cNvPr id="2" name="Footer Placeholder 1">
            <a:extLst>
              <a:ext uri="{FF2B5EF4-FFF2-40B4-BE49-F238E27FC236}">
                <a16:creationId xmlns:a16="http://schemas.microsoft.com/office/drawing/2014/main" id="{258007C1-DE24-48CE-B8DC-DC15D306A98E}"/>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1841637210"/>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 Rosie">
            <a:extLst>
              <a:ext uri="{FF2B5EF4-FFF2-40B4-BE49-F238E27FC236}">
                <a16:creationId xmlns:a16="http://schemas.microsoft.com/office/drawing/2014/main" id="{8940ED69-7C9D-499A-90F5-6F8C6C7CCE66}"/>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34283"/>
            <a:ext cx="9144000" cy="6634545"/>
          </a:xfrm>
          <a:prstGeom prst="rect">
            <a:avLst/>
          </a:prstGeom>
        </p:spPr>
      </p:pic>
      <p:sp>
        <p:nvSpPr>
          <p:cNvPr id="2" name="Footer Placeholder 1">
            <a:extLst>
              <a:ext uri="{FF2B5EF4-FFF2-40B4-BE49-F238E27FC236}">
                <a16:creationId xmlns:a16="http://schemas.microsoft.com/office/drawing/2014/main" id="{1E076665-17FE-4207-8F8E-CE7D0A760DA9}"/>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4124963174"/>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 obs and 5 refs Greta and the Pope Rayhaab Zabar Age- 13">
            <a:extLst>
              <a:ext uri="{FF2B5EF4-FFF2-40B4-BE49-F238E27FC236}">
                <a16:creationId xmlns:a16="http://schemas.microsoft.com/office/drawing/2014/main" id="{64487BF2-B1BE-469C-9ABC-536E603F82B0}"/>
              </a:ext>
            </a:extLst>
          </p:cNvPr>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l="5900" t="10251" r="1963" b="-96"/>
          <a:stretch/>
        </p:blipFill>
        <p:spPr>
          <a:xfrm>
            <a:off x="-13297" y="0"/>
            <a:ext cx="9157297" cy="6858000"/>
          </a:xfrm>
          <a:prstGeom prst="rect">
            <a:avLst/>
          </a:prstGeom>
        </p:spPr>
      </p:pic>
      <p:sp>
        <p:nvSpPr>
          <p:cNvPr id="2" name="Footer Placeholder 1">
            <a:extLst>
              <a:ext uri="{FF2B5EF4-FFF2-40B4-BE49-F238E27FC236}">
                <a16:creationId xmlns:a16="http://schemas.microsoft.com/office/drawing/2014/main" id="{24A3B288-6B98-46A7-B9CD-7F6A2D2EB17D}"/>
              </a:ext>
            </a:extLst>
          </p:cNvPr>
          <p:cNvSpPr txBox="1">
            <a:spLocks/>
          </p:cNvSpPr>
          <p:nvPr/>
        </p:nvSpPr>
        <p:spPr>
          <a:xfrm>
            <a:off x="7092280" y="6453336"/>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327274092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 obs and 5 refs Greta and the Pope Julaika Siddiqa Age-15">
            <a:extLst>
              <a:ext uri="{FF2B5EF4-FFF2-40B4-BE49-F238E27FC236}">
                <a16:creationId xmlns:a16="http://schemas.microsoft.com/office/drawing/2014/main" id="{79AC37F1-37E4-4D15-8D2C-76851F364ABE}"/>
              </a:ext>
            </a:extLst>
          </p:cNvPr>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l="1918" t="5490" r="898"/>
          <a:stretch/>
        </p:blipFill>
        <p:spPr>
          <a:xfrm>
            <a:off x="-11519" y="0"/>
            <a:ext cx="9144001" cy="6669360"/>
          </a:xfrm>
          <a:prstGeom prst="rect">
            <a:avLst/>
          </a:prstGeom>
        </p:spPr>
      </p:pic>
      <p:sp>
        <p:nvSpPr>
          <p:cNvPr id="2" name="Footer Placeholder 1">
            <a:extLst>
              <a:ext uri="{FF2B5EF4-FFF2-40B4-BE49-F238E27FC236}">
                <a16:creationId xmlns:a16="http://schemas.microsoft.com/office/drawing/2014/main" id="{CB9868A0-7E01-483B-83C5-58DEBF5FE558}"/>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2963025024"/>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 Katie">
            <a:extLst>
              <a:ext uri="{FF2B5EF4-FFF2-40B4-BE49-F238E27FC236}">
                <a16:creationId xmlns:a16="http://schemas.microsoft.com/office/drawing/2014/main" id="{A53F6A81-7263-4628-8CF7-2A29F1E4ED8D}"/>
              </a:ext>
            </a:extLst>
          </p:cNvPr>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l="1963"/>
          <a:stretch/>
        </p:blipFill>
        <p:spPr>
          <a:xfrm>
            <a:off x="89756" y="76116"/>
            <a:ext cx="8964488" cy="6634545"/>
          </a:xfrm>
          <a:prstGeom prst="rect">
            <a:avLst/>
          </a:prstGeom>
        </p:spPr>
      </p:pic>
      <p:sp>
        <p:nvSpPr>
          <p:cNvPr id="2" name="Footer Placeholder 1">
            <a:extLst>
              <a:ext uri="{FF2B5EF4-FFF2-40B4-BE49-F238E27FC236}">
                <a16:creationId xmlns:a16="http://schemas.microsoft.com/office/drawing/2014/main" id="{14CDF23F-F3B8-43B6-832B-6AD4B75D42F2}"/>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4029475160"/>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 Iona">
            <a:extLst>
              <a:ext uri="{FF2B5EF4-FFF2-40B4-BE49-F238E27FC236}">
                <a16:creationId xmlns:a16="http://schemas.microsoft.com/office/drawing/2014/main" id="{7C0E782E-8DC5-4B35-99E9-AFD2EA1DA2FB}"/>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867" y="260648"/>
            <a:ext cx="9157904" cy="6233204"/>
          </a:xfrm>
          <a:prstGeom prst="rect">
            <a:avLst/>
          </a:prstGeom>
        </p:spPr>
      </p:pic>
      <p:sp>
        <p:nvSpPr>
          <p:cNvPr id="2" name="Footer Placeholder 1">
            <a:extLst>
              <a:ext uri="{FF2B5EF4-FFF2-40B4-BE49-F238E27FC236}">
                <a16:creationId xmlns:a16="http://schemas.microsoft.com/office/drawing/2014/main" id="{EE3783E1-BAC2-443A-8409-3850CD103983}"/>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3494278844"/>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lia Hindle - Greta and the Pope">
            <a:extLst>
              <a:ext uri="{FF2B5EF4-FFF2-40B4-BE49-F238E27FC236}">
                <a16:creationId xmlns:a16="http://schemas.microsoft.com/office/drawing/2014/main" id="{3AA0BF99-C3D4-49BF-B982-473F1DA80551}"/>
              </a:ext>
            </a:extLst>
          </p:cNvPr>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
            <a:ext cx="9252520" cy="7228009"/>
          </a:xfrm>
          <a:prstGeom prst="rect">
            <a:avLst/>
          </a:prstGeom>
        </p:spPr>
      </p:pic>
      <p:sp>
        <p:nvSpPr>
          <p:cNvPr id="2" name="Footer Placeholder 1">
            <a:extLst>
              <a:ext uri="{FF2B5EF4-FFF2-40B4-BE49-F238E27FC236}">
                <a16:creationId xmlns:a16="http://schemas.microsoft.com/office/drawing/2014/main" id="{AC45B9DD-A36E-44CB-AD55-2B99DDD446AF}"/>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bg1"/>
                </a:solidFill>
              </a:rPr>
              <a:t>© RE Today Services, 2020</a:t>
            </a:r>
          </a:p>
        </p:txBody>
      </p:sp>
    </p:spTree>
    <p:extLst>
      <p:ext uri="{BB962C8B-B14F-4D97-AF65-F5344CB8AC3E}">
        <p14:creationId xmlns:p14="http://schemas.microsoft.com/office/powerpoint/2010/main" val="2390248985"/>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556128-6616-492C-8E26-CCBF8F15A0D0}"/>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p:blipFill>
        <p:spPr>
          <a:xfrm>
            <a:off x="0" y="-25695"/>
            <a:ext cx="9144000" cy="6537443"/>
          </a:xfrm>
          <a:prstGeom prst="rect">
            <a:avLst/>
          </a:prstGeom>
        </p:spPr>
      </p:pic>
      <p:sp>
        <p:nvSpPr>
          <p:cNvPr id="2" name="Footer Placeholder 1">
            <a:extLst>
              <a:ext uri="{FF2B5EF4-FFF2-40B4-BE49-F238E27FC236}">
                <a16:creationId xmlns:a16="http://schemas.microsoft.com/office/drawing/2014/main" id="{1729CF9C-996B-4CEB-A718-42A94C6D3C28}"/>
              </a:ext>
            </a:extLst>
          </p:cNvPr>
          <p:cNvSpPr txBox="1">
            <a:spLocks/>
          </p:cNvSpPr>
          <p:nvPr/>
        </p:nvSpPr>
        <p:spPr>
          <a:xfrm>
            <a:off x="7164288" y="6683922"/>
            <a:ext cx="1691680" cy="11252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128208514"/>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 Gracie">
            <a:extLst>
              <a:ext uri="{FF2B5EF4-FFF2-40B4-BE49-F238E27FC236}">
                <a16:creationId xmlns:a16="http://schemas.microsoft.com/office/drawing/2014/main" id="{F92A0246-555C-4094-9450-3D25221C31E7}"/>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 y="-22650"/>
            <a:ext cx="9214789" cy="6475986"/>
          </a:xfrm>
          <a:prstGeom prst="rect">
            <a:avLst/>
          </a:prstGeom>
        </p:spPr>
      </p:pic>
      <p:sp>
        <p:nvSpPr>
          <p:cNvPr id="2" name="Footer Placeholder 1">
            <a:extLst>
              <a:ext uri="{FF2B5EF4-FFF2-40B4-BE49-F238E27FC236}">
                <a16:creationId xmlns:a16="http://schemas.microsoft.com/office/drawing/2014/main" id="{1047A231-1DD0-41BC-9C5A-B6DB8E81CD6F}"/>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273054784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4300-FC1D-44A5-9614-2BEF1AD202E6}"/>
              </a:ext>
            </a:extLst>
          </p:cNvPr>
          <p:cNvSpPr>
            <a:spLocks noGrp="1"/>
          </p:cNvSpPr>
          <p:nvPr>
            <p:ph type="ctrTitle"/>
          </p:nvPr>
        </p:nvSpPr>
        <p:spPr/>
        <p:txBody>
          <a:bodyPr/>
          <a:lstStyle/>
          <a:p>
            <a:r>
              <a:rPr lang="en-GB" dirty="0"/>
              <a:t>When Greta Thunberg met pope </a:t>
            </a:r>
            <a:r>
              <a:rPr lang="en-GB" dirty="0" err="1"/>
              <a:t>francis</a:t>
            </a:r>
            <a:endParaRPr lang="en-GB" dirty="0"/>
          </a:p>
        </p:txBody>
      </p:sp>
      <p:sp>
        <p:nvSpPr>
          <p:cNvPr id="3" name="Subtitle 2">
            <a:extLst>
              <a:ext uri="{FF2B5EF4-FFF2-40B4-BE49-F238E27FC236}">
                <a16:creationId xmlns:a16="http://schemas.microsoft.com/office/drawing/2014/main" id="{E8C40B26-1780-4A71-BB83-A3304CA5C668}"/>
              </a:ext>
            </a:extLst>
          </p:cNvPr>
          <p:cNvSpPr>
            <a:spLocks noGrp="1"/>
          </p:cNvSpPr>
          <p:nvPr>
            <p:ph type="subTitle" idx="1"/>
          </p:nvPr>
        </p:nvSpPr>
        <p:spPr/>
        <p:txBody>
          <a:bodyPr/>
          <a:lstStyle/>
          <a:p>
            <a:r>
              <a:rPr lang="en-GB" dirty="0"/>
              <a:t>Look carefully at the photo on the next slide and consider what it means. Which person is most powerful in this picture? Do they agree? What are they seeking to change?</a:t>
            </a:r>
          </a:p>
        </p:txBody>
      </p:sp>
      <p:sp>
        <p:nvSpPr>
          <p:cNvPr id="7" name="Footer Placeholder 1">
            <a:extLst>
              <a:ext uri="{FF2B5EF4-FFF2-40B4-BE49-F238E27FC236}">
                <a16:creationId xmlns:a16="http://schemas.microsoft.com/office/drawing/2014/main" id="{18AB1F1D-3524-4F1D-83E7-E8B670BA9250}"/>
              </a:ext>
            </a:extLst>
          </p:cNvPr>
          <p:cNvSpPr txBox="1">
            <a:spLocks/>
          </p:cNvSpPr>
          <p:nvPr/>
        </p:nvSpPr>
        <p:spPr>
          <a:xfrm>
            <a:off x="7164288" y="6381328"/>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2628419578"/>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 Amelia W">
            <a:extLst>
              <a:ext uri="{FF2B5EF4-FFF2-40B4-BE49-F238E27FC236}">
                <a16:creationId xmlns:a16="http://schemas.microsoft.com/office/drawing/2014/main" id="{3B21A789-A4F2-47AE-8DC4-B310DCEBAFD2}"/>
              </a:ext>
            </a:extLst>
          </p:cNvPr>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a:off x="0" y="0"/>
            <a:ext cx="9088504" cy="6556836"/>
          </a:xfrm>
          <a:prstGeom prst="rect">
            <a:avLst/>
          </a:prstGeom>
        </p:spPr>
      </p:pic>
      <p:sp>
        <p:nvSpPr>
          <p:cNvPr id="2" name="Footer Placeholder 1">
            <a:extLst>
              <a:ext uri="{FF2B5EF4-FFF2-40B4-BE49-F238E27FC236}">
                <a16:creationId xmlns:a16="http://schemas.microsoft.com/office/drawing/2014/main" id="{495F07A9-14E1-4278-8625-FC948628946F}"/>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3445949495"/>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 obs and 5 refs Greta and the Pope Fatimah Hassan Age- 14">
            <a:extLst>
              <a:ext uri="{FF2B5EF4-FFF2-40B4-BE49-F238E27FC236}">
                <a16:creationId xmlns:a16="http://schemas.microsoft.com/office/drawing/2014/main" id="{39C17E1E-F5B8-480E-869B-38386DC2C2AC}"/>
              </a:ext>
            </a:extLst>
          </p:cNvPr>
          <p:cNvPicPr>
            <a:picLocks noGrp="1" noChangeAspect="1"/>
          </p:cNvPicPr>
          <p:nvPr isPhoto="1"/>
        </p:nvPicPr>
        <p:blipFill rotWithShape="1">
          <a:blip r:embed="rId2">
            <a:lum/>
            <a:extLst>
              <a:ext uri="{28A0092B-C50C-407E-A947-70E740481C1C}">
                <a14:useLocalDpi xmlns:a14="http://schemas.microsoft.com/office/drawing/2010/main"/>
              </a:ext>
            </a:extLst>
          </a:blip>
          <a:srcRect t="14839" b="11128"/>
          <a:stretch/>
        </p:blipFill>
        <p:spPr>
          <a:xfrm>
            <a:off x="210654" y="44337"/>
            <a:ext cx="8722692" cy="6512498"/>
          </a:xfrm>
          <a:prstGeom prst="rect">
            <a:avLst/>
          </a:prstGeom>
        </p:spPr>
      </p:pic>
      <p:sp>
        <p:nvSpPr>
          <p:cNvPr id="2" name="Footer Placeholder 1">
            <a:extLst>
              <a:ext uri="{FF2B5EF4-FFF2-40B4-BE49-F238E27FC236}">
                <a16:creationId xmlns:a16="http://schemas.microsoft.com/office/drawing/2014/main" id="{41F8D548-7260-4917-85FB-46A95F10C361}"/>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2146377741"/>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5BC9F-AAEC-4AE7-9350-A0B3E74D4CE1}"/>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p:blipFill>
        <p:spPr>
          <a:xfrm>
            <a:off x="107504" y="102891"/>
            <a:ext cx="8856984" cy="6398922"/>
          </a:xfrm>
          <a:prstGeom prst="rect">
            <a:avLst/>
          </a:prstGeom>
        </p:spPr>
      </p:pic>
      <p:sp>
        <p:nvSpPr>
          <p:cNvPr id="2" name="Footer Placeholder 1">
            <a:extLst>
              <a:ext uri="{FF2B5EF4-FFF2-40B4-BE49-F238E27FC236}">
                <a16:creationId xmlns:a16="http://schemas.microsoft.com/office/drawing/2014/main" id="{8BA74F64-0B4F-46DB-8E3D-F9A422291EA4}"/>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546525243"/>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 Matthew">
            <a:extLst>
              <a:ext uri="{FF2B5EF4-FFF2-40B4-BE49-F238E27FC236}">
                <a16:creationId xmlns:a16="http://schemas.microsoft.com/office/drawing/2014/main" id="{43F7C6CC-C558-4D9D-AD58-5FCF0E3C14C6}"/>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15386" y="0"/>
            <a:ext cx="8913227" cy="6467105"/>
          </a:xfrm>
          <a:prstGeom prst="rect">
            <a:avLst/>
          </a:prstGeom>
        </p:spPr>
      </p:pic>
      <p:sp>
        <p:nvSpPr>
          <p:cNvPr id="2" name="Footer Placeholder 1">
            <a:extLst>
              <a:ext uri="{FF2B5EF4-FFF2-40B4-BE49-F238E27FC236}">
                <a16:creationId xmlns:a16="http://schemas.microsoft.com/office/drawing/2014/main" id="{BE0EB418-4943-45AE-902B-9C4D0CBF97FE}"/>
              </a:ext>
            </a:extLst>
          </p:cNvPr>
          <p:cNvSpPr txBox="1">
            <a:spLocks/>
          </p:cNvSpPr>
          <p:nvPr/>
        </p:nvSpPr>
        <p:spPr>
          <a:xfrm>
            <a:off x="7164288" y="6556835"/>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347665731"/>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ABC461-8349-4243-B320-CB0785A6118D}"/>
              </a:ext>
            </a:extLst>
          </p:cNvPr>
          <p:cNvSpPr>
            <a:spLocks noGrp="1"/>
          </p:cNvSpPr>
          <p:nvPr>
            <p:ph idx="1"/>
          </p:nvPr>
        </p:nvSpPr>
        <p:spPr>
          <a:xfrm>
            <a:off x="899592" y="620688"/>
            <a:ext cx="7488832" cy="5328592"/>
          </a:xfrm>
        </p:spPr>
        <p:txBody>
          <a:bodyPr vert="horz" lIns="91440" tIns="45720" rIns="91440" bIns="45720" rtlCol="0" anchor="t">
            <a:noAutofit/>
          </a:bodyPr>
          <a:lstStyle/>
          <a:p>
            <a:pPr marL="0" indent="0">
              <a:buNone/>
            </a:pPr>
            <a:r>
              <a:rPr lang="en-GB" sz="1150" b="1" dirty="0">
                <a:latin typeface="Aharoni"/>
                <a:cs typeface="Aharoni"/>
              </a:rPr>
              <a:t>10 year old Isabella wrote her reflections on the photo of the meeting between two people who some call “prophets of our day”. </a:t>
            </a:r>
            <a:endParaRPr lang="en-GB" sz="1150" b="1" dirty="0">
              <a:latin typeface="Aharoni" panose="02010803020104030203" pitchFamily="2" charset="-79"/>
              <a:cs typeface="Aharoni" panose="02010803020104030203" pitchFamily="2" charset="-79"/>
            </a:endParaRPr>
          </a:p>
          <a:p>
            <a:pPr marL="0" indent="0">
              <a:buNone/>
            </a:pPr>
            <a:r>
              <a:rPr lang="en-GB" sz="1150" b="1" dirty="0">
                <a:latin typeface="Aharoni"/>
                <a:cs typeface="Aharoni"/>
              </a:rPr>
              <a:t>“I noticed that their differences didn’t matter. One was adult, one was not. One had power, one did not. What made these two people similar was that they both were united for the climate. Having different beliefs hinders no one. Different beliefs give us different motivations to keep going, different skills to use. Greta and Pope Francis were eager to do so, curious about the other’s opinion and determined to work together for our world.</a:t>
            </a:r>
          </a:p>
          <a:p>
            <a:pPr marL="0" indent="0">
              <a:buNone/>
            </a:pPr>
            <a:r>
              <a:rPr lang="en-GB" sz="1150" b="1" dirty="0">
                <a:latin typeface="Aharoni"/>
                <a:cs typeface="Aharoni"/>
              </a:rPr>
              <a:t>What I see in the picture is how our beliefs give us motivation, which gives us the power to protect our planet. Without reasons for doing so, or admiration for the world, no-one would have the courage to try. People who think that collaborating with people of different religions hinders you need to notice this. Looking at this, I realised that the crisis won’t be solved by one person, nor by a group of people all thinking the same way. Only by collaborating with people of different beliefs will we succeed. </a:t>
            </a:r>
            <a:endParaRPr lang="en-GB" sz="1150" b="1" dirty="0">
              <a:latin typeface="Aharoni" panose="02010803020104030203" pitchFamily="2" charset="-79"/>
              <a:cs typeface="Aharoni" panose="02010803020104030203" pitchFamily="2" charset="-79"/>
            </a:endParaRPr>
          </a:p>
          <a:p>
            <a:pPr marL="0" indent="0">
              <a:buNone/>
            </a:pPr>
            <a:r>
              <a:rPr lang="en-GB" sz="1150" b="1" dirty="0">
                <a:latin typeface="Aharoni"/>
                <a:cs typeface="Aharoni"/>
              </a:rPr>
              <a:t>This made me think deeper about the effect fighting for the climate has on people’s lives and beliefs. Those that believe in a god may pray more often for the climate. They would draw hope to keep going from this. </a:t>
            </a:r>
            <a:endParaRPr lang="en-GB" sz="1150" b="1" dirty="0">
              <a:latin typeface="Aharoni" panose="02010803020104030203" pitchFamily="2" charset="-79"/>
              <a:cs typeface="Aharoni" panose="02010803020104030203" pitchFamily="2" charset="-79"/>
            </a:endParaRPr>
          </a:p>
          <a:p>
            <a:pPr marL="0" indent="0">
              <a:buNone/>
            </a:pPr>
            <a:r>
              <a:rPr lang="en-GB" sz="1150" b="1" dirty="0">
                <a:latin typeface="Aharoni"/>
                <a:cs typeface="Aharoni"/>
              </a:rPr>
              <a:t>Christians might think that because God created them equally, we should embrace our differences. Christians believe that God created the world - this may cause them to work together to save it. They’d get encouraged by their belief that He’s watching over them. Atheists may draw hope from facts showing hope for the future. Because atheists don’t pray to a god, they would be encouraged by other people with equal goals. They would be inspired by living people, rather than gods</a:t>
            </a:r>
          </a:p>
          <a:p>
            <a:pPr marL="0" indent="0">
              <a:buNone/>
            </a:pPr>
            <a:r>
              <a:rPr lang="en-GB" sz="1150" b="1" dirty="0">
                <a:latin typeface="Aharoni"/>
                <a:cs typeface="Aharoni"/>
              </a:rPr>
              <a:t>My ideas about this image are that people seek ideas to solve our crisis in their religion or with other people. People look for reasons to keep going in different places - this isn’t a problem. We need diversity to solve this crisis, to gain different perspectives on the problem. The teamwork of Greta + Francis shows this perfectly. "</a:t>
            </a:r>
            <a:endParaRPr lang="en-GB" sz="1150" b="1" dirty="0">
              <a:latin typeface="Aharoni" panose="02010803020104030203" pitchFamily="2" charset="-79"/>
              <a:cs typeface="Aharoni" panose="02010803020104030203" pitchFamily="2" charset="-79"/>
            </a:endParaRPr>
          </a:p>
          <a:p>
            <a:pPr marL="0" indent="0">
              <a:buNone/>
            </a:pPr>
            <a:endParaRPr lang="en-GB" sz="1500" b="1" dirty="0">
              <a:latin typeface="Aharoni" panose="02010803020104030203" pitchFamily="2" charset="-79"/>
              <a:cs typeface="Aharoni" panose="02010803020104030203" pitchFamily="2" charset="-79"/>
            </a:endParaRPr>
          </a:p>
        </p:txBody>
      </p:sp>
      <p:sp>
        <p:nvSpPr>
          <p:cNvPr id="2" name="Footer Placeholder 1">
            <a:extLst>
              <a:ext uri="{FF2B5EF4-FFF2-40B4-BE49-F238E27FC236}">
                <a16:creationId xmlns:a16="http://schemas.microsoft.com/office/drawing/2014/main" id="{D65C85CB-1F33-4DB3-B3B8-986C5E6D37F2}"/>
              </a:ext>
            </a:extLst>
          </p:cNvPr>
          <p:cNvSpPr txBox="1">
            <a:spLocks/>
          </p:cNvSpPr>
          <p:nvPr/>
        </p:nvSpPr>
        <p:spPr>
          <a:xfrm>
            <a:off x="7164288" y="6381328"/>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326489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7.40741E-7 L -2.5E-6 -0.25 " pathEditMode="relative" rAng="0" ptsTypes="AA">
                                      <p:cBhvr>
                                        <p:cTn id="6" dur="2000" fill="hold"/>
                                        <p:tgtEl>
                                          <p:spTgt spid="3">
                                            <p:txEl>
                                              <p:pRg st="0" end="0"/>
                                            </p:txEl>
                                          </p:spTgt>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2.5E-6 7.40741E-7 L -2.5E-6 -0.25 " pathEditMode="relative" rAng="0" ptsTypes="AA">
                                      <p:cBhvr>
                                        <p:cTn id="10" dur="2000" fill="hold"/>
                                        <p:tgtEl>
                                          <p:spTgt spid="3">
                                            <p:txEl>
                                              <p:pRg st="1" end="1"/>
                                            </p:txEl>
                                          </p:spTgt>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5E-6 7.40741E-7 L -2.5E-6 -0.25 " pathEditMode="relative" rAng="0" ptsTypes="AA">
                                      <p:cBhvr>
                                        <p:cTn id="14" dur="2000" fill="hold"/>
                                        <p:tgtEl>
                                          <p:spTgt spid="3">
                                            <p:txEl>
                                              <p:pRg st="2" end="2"/>
                                            </p:txEl>
                                          </p:spTgt>
                                        </p:tgtEl>
                                        <p:attrNameLst>
                                          <p:attrName>ppt_x</p:attrName>
                                          <p:attrName>ppt_y</p:attrName>
                                        </p:attrNameLst>
                                      </p:cBhvr>
                                      <p:rCtr x="0" y="-12500"/>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5E-6 7.40741E-7 L -2.5E-6 -0.25 " pathEditMode="relative" rAng="0" ptsTypes="AA">
                                      <p:cBhvr>
                                        <p:cTn id="18" dur="2000" fill="hold"/>
                                        <p:tgtEl>
                                          <p:spTgt spid="3">
                                            <p:txEl>
                                              <p:pRg st="3" end="3"/>
                                            </p:txEl>
                                          </p:spTgt>
                                        </p:tgtEl>
                                        <p:attrNameLst>
                                          <p:attrName>ppt_x</p:attrName>
                                          <p:attrName>ppt_y</p:attrName>
                                        </p:attrNameLst>
                                      </p:cBhvr>
                                      <p:rCtr x="0" y="-12500"/>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2.5E-6 7.40741E-7 L -2.5E-6 -0.25 " pathEditMode="relative" rAng="0" ptsTypes="AA">
                                      <p:cBhvr>
                                        <p:cTn id="22" dur="2000" fill="hold"/>
                                        <p:tgtEl>
                                          <p:spTgt spid="3">
                                            <p:txEl>
                                              <p:pRg st="4" end="4"/>
                                            </p:txEl>
                                          </p:spTgt>
                                        </p:tgtEl>
                                        <p:attrNameLst>
                                          <p:attrName>ppt_x</p:attrName>
                                          <p:attrName>ppt_y</p:attrName>
                                        </p:attrNameLst>
                                      </p:cBhvr>
                                      <p:rCtr x="0" y="-12500"/>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2.5E-6 7.40741E-7 L -2.5E-6 -0.25 " pathEditMode="relative" rAng="0" ptsTypes="AA">
                                      <p:cBhvr>
                                        <p:cTn id="26" dur="2000" fill="hold"/>
                                        <p:tgtEl>
                                          <p:spTgt spid="3">
                                            <p:txEl>
                                              <p:pRg st="5" end="5"/>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DB5D-0CF1-4DA8-9AC8-5279E048F9AB}"/>
              </a:ext>
            </a:extLst>
          </p:cNvPr>
          <p:cNvSpPr>
            <a:spLocks noGrp="1"/>
          </p:cNvSpPr>
          <p:nvPr>
            <p:ph type="title"/>
          </p:nvPr>
        </p:nvSpPr>
        <p:spPr>
          <a:xfrm>
            <a:off x="971600" y="990600"/>
            <a:ext cx="7429466" cy="3429000"/>
          </a:xfrm>
        </p:spPr>
        <p:txBody>
          <a:bodyPr>
            <a:no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thinking and writing frame can of course be used for many other stimulating photographs or texts with slight variations in the wording of the questions. The 6 texts from different scriptures above would be obviously good examples. When trying out the activity, we found this theme and this approach had very strong impacts on pupils across a wide – 7-16 – age range, and very powerful outcomes for both boys and girls. Many teachers who tried it agreed with RE teacher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Fliss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McPeake, who noted “I never manage to get as many boys opting for RS as girls but I don't think that's because they're not interested. More saving face against peers I think. But I sent this work out to 12-14s and was surprised at the boys who responded. They are interested in the ethics of climate change!!</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sz="1800" b="1" dirty="0"/>
          </a:p>
        </p:txBody>
      </p:sp>
      <p:sp>
        <p:nvSpPr>
          <p:cNvPr id="3" name="Text Placeholder 2">
            <a:extLst>
              <a:ext uri="{FF2B5EF4-FFF2-40B4-BE49-F238E27FC236}">
                <a16:creationId xmlns:a16="http://schemas.microsoft.com/office/drawing/2014/main" id="{92F6BFC5-9348-425A-B6D8-09D62D95D55A}"/>
              </a:ext>
            </a:extLst>
          </p:cNvPr>
          <p:cNvSpPr>
            <a:spLocks noGrp="1"/>
          </p:cNvSpPr>
          <p:nvPr>
            <p:ph type="body" sz="half" idx="2"/>
          </p:nvPr>
        </p:nvSpPr>
        <p:spPr/>
        <p:txBody>
          <a:bodyPr/>
          <a:lstStyle/>
          <a:p>
            <a:r>
              <a:rPr lang="en-GB" dirty="0"/>
              <a:t>Thanks to all the teachers and students who contributed to this activity and the fine work they sent in to RE Today</a:t>
            </a:r>
          </a:p>
        </p:txBody>
      </p:sp>
      <p:sp>
        <p:nvSpPr>
          <p:cNvPr id="5" name="Footer Placeholder 1">
            <a:extLst>
              <a:ext uri="{FF2B5EF4-FFF2-40B4-BE49-F238E27FC236}">
                <a16:creationId xmlns:a16="http://schemas.microsoft.com/office/drawing/2014/main" id="{CFD7A8C0-FD30-4743-8C6D-5658D62C2DC0}"/>
              </a:ext>
            </a:extLst>
          </p:cNvPr>
          <p:cNvSpPr txBox="1">
            <a:spLocks/>
          </p:cNvSpPr>
          <p:nvPr/>
        </p:nvSpPr>
        <p:spPr>
          <a:xfrm>
            <a:off x="7164288" y="6381328"/>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2024</a:t>
            </a:r>
          </a:p>
        </p:txBody>
      </p:sp>
    </p:spTree>
    <p:extLst>
      <p:ext uri="{BB962C8B-B14F-4D97-AF65-F5344CB8AC3E}">
        <p14:creationId xmlns:p14="http://schemas.microsoft.com/office/powerpoint/2010/main" val="264566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959963" y="1556792"/>
            <a:ext cx="6996413" cy="2660330"/>
          </a:xfrm>
        </p:spPr>
        <p:txBody>
          <a:bodyPr vert="horz" lIns="91440" tIns="45720" rIns="91440" bIns="45720" rtlCol="0" anchor="ctr">
            <a:noAutofit/>
          </a:bodyPr>
          <a:lstStyle/>
          <a:p>
            <a:pPr algn="l" eaLnBrk="1" hangingPunct="1">
              <a:lnSpc>
                <a:spcPct val="90000"/>
              </a:lnSpc>
            </a:pPr>
            <a:r>
              <a:rPr lang="en-US" sz="2800" b="1" kern="1200" dirty="0">
                <a:solidFill>
                  <a:srgbClr val="FFFFFF"/>
                </a:solidFill>
                <a:latin typeface="+mj-lt"/>
                <a:ea typeface="+mj-ea"/>
                <a:cs typeface="+mj-cs"/>
              </a:rPr>
              <a:t>RE and Climate Justice: when Greta met the Pope </a:t>
            </a:r>
            <a:br>
              <a:rPr lang="en-US" sz="2800" b="1" kern="1200" dirty="0">
                <a:solidFill>
                  <a:srgbClr val="FFFFFF"/>
                </a:solidFill>
                <a:latin typeface="+mj-lt"/>
                <a:ea typeface="+mj-ea"/>
                <a:cs typeface="+mj-cs"/>
              </a:rPr>
            </a:br>
            <a:r>
              <a:rPr lang="en-US" sz="2800" b="1" kern="1200" dirty="0">
                <a:solidFill>
                  <a:srgbClr val="FFFFFF"/>
                </a:solidFill>
                <a:latin typeface="+mj-lt"/>
                <a:ea typeface="+mj-ea"/>
                <a:cs typeface="+mj-cs"/>
              </a:rPr>
              <a:t>Great RE practice with a striking photograph</a:t>
            </a: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r>
              <a:rPr lang="en-US" sz="1600" b="1" kern="1200" dirty="0">
                <a:solidFill>
                  <a:srgbClr val="FFFFFF"/>
                </a:solidFill>
                <a:latin typeface="+mj-lt"/>
                <a:ea typeface="+mj-ea"/>
                <a:cs typeface="+mj-cs"/>
              </a:rPr>
              <a:t>This PowerPoint sequence supports ideas from Autumn 2020’s </a:t>
            </a:r>
            <a:r>
              <a:rPr lang="en-US" sz="1600" b="1" i="1" kern="1200" dirty="0">
                <a:solidFill>
                  <a:srgbClr val="FFFFFF"/>
                </a:solidFill>
                <a:latin typeface="+mj-lt"/>
                <a:ea typeface="+mj-ea"/>
                <a:cs typeface="+mj-cs"/>
              </a:rPr>
              <a:t>REtoday</a:t>
            </a:r>
            <a:r>
              <a:rPr lang="en-US" sz="1600" b="1" kern="1200" dirty="0">
                <a:solidFill>
                  <a:srgbClr val="FFFFFF"/>
                </a:solidFill>
                <a:latin typeface="+mj-lt"/>
                <a:ea typeface="+mj-ea"/>
                <a:cs typeface="+mj-cs"/>
              </a:rPr>
              <a:t> magazine</a:t>
            </a:r>
            <a:br>
              <a:rPr lang="en-US" sz="1600" b="1" kern="1200" dirty="0">
                <a:solidFill>
                  <a:srgbClr val="FFFFFF"/>
                </a:solidFill>
                <a:latin typeface="+mj-lt"/>
                <a:ea typeface="+mj-ea"/>
                <a:cs typeface="+mj-cs"/>
              </a:rPr>
            </a:br>
            <a:br>
              <a:rPr lang="en-US" sz="1600" b="1" kern="1200" dirty="0">
                <a:solidFill>
                  <a:srgbClr val="FFFFFF"/>
                </a:solidFill>
                <a:latin typeface="+mj-lt"/>
                <a:ea typeface="+mj-ea"/>
                <a:cs typeface="+mj-cs"/>
              </a:rPr>
            </a:br>
            <a:r>
              <a:rPr lang="en-US" sz="1600" b="1" kern="1200" dirty="0">
                <a:solidFill>
                  <a:srgbClr val="FFFFFF"/>
                </a:solidFill>
                <a:latin typeface="+mj-lt"/>
                <a:ea typeface="+mj-ea"/>
                <a:cs typeface="+mj-cs"/>
              </a:rPr>
              <a:t>This downloadable resource, free to </a:t>
            </a:r>
            <a:r>
              <a:rPr lang="en-US" sz="1600" b="1" i="1" kern="1200" dirty="0">
                <a:solidFill>
                  <a:srgbClr val="FFFFFF"/>
                </a:solidFill>
                <a:latin typeface="+mj-lt"/>
                <a:ea typeface="+mj-ea"/>
                <a:cs typeface="+mj-cs"/>
              </a:rPr>
              <a:t>REtoday</a:t>
            </a:r>
            <a:r>
              <a:rPr lang="en-US" sz="1600" b="1" kern="1200" dirty="0">
                <a:solidFill>
                  <a:srgbClr val="FFFFFF"/>
                </a:solidFill>
                <a:latin typeface="+mj-lt"/>
                <a:ea typeface="+mj-ea"/>
                <a:cs typeface="+mj-cs"/>
              </a:rPr>
              <a:t> magazine subscribers and NATRE members, is © RE Today and may be used in your own school. Any other use is by written permission only.</a:t>
            </a:r>
            <a:endParaRPr lang="en-US" sz="1200" b="1" kern="1200" dirty="0">
              <a:solidFill>
                <a:srgbClr val="FFFFFF"/>
              </a:solidFill>
              <a:latin typeface="+mj-lt"/>
              <a:ea typeface="+mj-ea"/>
              <a:cs typeface="+mj-cs"/>
            </a:endParaRP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075853" y="5013176"/>
            <a:ext cx="2992293" cy="79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36613" t="23388" r="25588" b="9381"/>
          <a:stretch/>
        </p:blipFill>
        <p:spPr>
          <a:xfrm>
            <a:off x="7956376" y="224644"/>
            <a:ext cx="948392" cy="948392"/>
          </a:xfrm>
          <a:prstGeom prst="rect">
            <a:avLst/>
          </a:prstGeom>
        </p:spPr>
      </p:pic>
    </p:spTree>
    <p:extLst>
      <p:ext uri="{BB962C8B-B14F-4D97-AF65-F5344CB8AC3E}">
        <p14:creationId xmlns:p14="http://schemas.microsoft.com/office/powerpoint/2010/main" val="1169114364"/>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8280920" cy="634082"/>
          </a:xfrm>
        </p:spPr>
        <p:txBody>
          <a:bodyPr/>
          <a:lstStyle/>
          <a:p>
            <a:pPr algn="l"/>
            <a:r>
              <a:rPr lang="en-GB" sz="3600" b="1" dirty="0">
                <a:solidFill>
                  <a:schemeClr val="bg1"/>
                </a:solidFill>
                <a:latin typeface="Abadi" panose="020B0604020104020204" pitchFamily="34" charset="0"/>
              </a:rPr>
              <a:t>Greta Thunberg meets Pope Francis</a:t>
            </a:r>
          </a:p>
        </p:txBody>
      </p:sp>
      <p:pic>
        <p:nvPicPr>
          <p:cNvPr id="6" name="Content Placeholder 5">
            <a:extLst>
              <a:ext uri="{FF2B5EF4-FFF2-40B4-BE49-F238E27FC236}">
                <a16:creationId xmlns:a16="http://schemas.microsoft.com/office/drawing/2014/main" id="{F4C2CEA9-37C2-4F12-8D4B-682BFFD956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277" t="712" r="8488" b="18242"/>
          <a:stretch/>
        </p:blipFill>
        <p:spPr>
          <a:xfrm>
            <a:off x="-1" y="1196752"/>
            <a:ext cx="9144001" cy="5661248"/>
          </a:xfrm>
          <a:prstGeom prst="rect">
            <a:avLst/>
          </a:prstGeom>
        </p:spPr>
      </p:pic>
      <p:sp>
        <p:nvSpPr>
          <p:cNvPr id="3" name="TextBox 2">
            <a:extLst>
              <a:ext uri="{FF2B5EF4-FFF2-40B4-BE49-F238E27FC236}">
                <a16:creationId xmlns:a16="http://schemas.microsoft.com/office/drawing/2014/main" id="{FB6B2CD4-6E7C-4E43-81D6-0DC8CEBD215D}"/>
              </a:ext>
            </a:extLst>
          </p:cNvPr>
          <p:cNvSpPr txBox="1"/>
          <p:nvPr/>
        </p:nvSpPr>
        <p:spPr>
          <a:xfrm>
            <a:off x="7020272" y="6494308"/>
            <a:ext cx="19747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900" i="1" dirty="0" err="1">
                <a:solidFill>
                  <a:schemeClr val="bg1"/>
                </a:solidFill>
                <a:latin typeface="Arial"/>
                <a:cs typeface="Arial"/>
              </a:rPr>
              <a:t>Servizio</a:t>
            </a:r>
            <a:r>
              <a:rPr lang="en-GB" sz="900" i="1" dirty="0">
                <a:solidFill>
                  <a:schemeClr val="bg1"/>
                </a:solidFill>
                <a:latin typeface="Arial"/>
                <a:cs typeface="Arial"/>
              </a:rPr>
              <a:t> </a:t>
            </a:r>
            <a:r>
              <a:rPr lang="en-GB" sz="900" i="1" dirty="0" err="1">
                <a:solidFill>
                  <a:schemeClr val="bg1"/>
                </a:solidFill>
                <a:latin typeface="Arial"/>
                <a:cs typeface="Arial"/>
              </a:rPr>
              <a:t>Fotografico</a:t>
            </a:r>
            <a:r>
              <a:rPr lang="en-GB" sz="900" i="1" dirty="0">
                <a:solidFill>
                  <a:schemeClr val="bg1"/>
                </a:solidFill>
                <a:latin typeface="Arial"/>
                <a:cs typeface="Arial"/>
              </a:rPr>
              <a:t> Vaticano</a:t>
            </a:r>
            <a:br>
              <a:rPr lang="en-GB" sz="900" i="1" dirty="0">
                <a:solidFill>
                  <a:schemeClr val="bg1"/>
                </a:solidFill>
              </a:rPr>
            </a:br>
            <a:r>
              <a:rPr lang="en-GB" sz="900" dirty="0">
                <a:solidFill>
                  <a:schemeClr val="bg1"/>
                </a:solidFill>
                <a:latin typeface="Arial"/>
                <a:cs typeface="Arial"/>
              </a:rPr>
              <a:t>Copyright ©  · All Rights Reserved</a:t>
            </a:r>
            <a:endParaRPr lang="en-US" sz="900" dirty="0">
              <a:solidFill>
                <a:schemeClr val="bg1"/>
              </a:solidFill>
              <a:latin typeface="Arial"/>
              <a:cs typeface="Arial"/>
            </a:endParaRPr>
          </a:p>
          <a:p>
            <a:pPr algn="l"/>
            <a:endParaRPr lang="en-GB" dirty="0"/>
          </a:p>
        </p:txBody>
      </p:sp>
    </p:spTree>
    <p:extLst>
      <p:ext uri="{BB962C8B-B14F-4D97-AF65-F5344CB8AC3E}">
        <p14:creationId xmlns:p14="http://schemas.microsoft.com/office/powerpoint/2010/main" val="165369751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E20A38-28FD-410C-922F-2984CEAD45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3448" y="552863"/>
            <a:ext cx="7566984" cy="5042596"/>
          </a:xfrm>
          <a:prstGeom prst="roundRect">
            <a:avLst>
              <a:gd name="adj" fmla="val 5301"/>
            </a:avLst>
          </a:prstGeom>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TextBox 2">
            <a:extLst>
              <a:ext uri="{FF2B5EF4-FFF2-40B4-BE49-F238E27FC236}">
                <a16:creationId xmlns:a16="http://schemas.microsoft.com/office/drawing/2014/main" id="{BD0334BD-6484-4B70-A00C-F4694650B121}"/>
              </a:ext>
            </a:extLst>
          </p:cNvPr>
          <p:cNvSpPr txBox="1"/>
          <p:nvPr/>
        </p:nvSpPr>
        <p:spPr>
          <a:xfrm>
            <a:off x="1259632" y="5842138"/>
            <a:ext cx="2937907" cy="646331"/>
          </a:xfrm>
          <a:prstGeom prst="rect">
            <a:avLst/>
          </a:prstGeom>
          <a:noFill/>
        </p:spPr>
        <p:txBody>
          <a:bodyPr wrap="square" rtlCol="0">
            <a:spAutoFit/>
          </a:bodyPr>
          <a:lstStyle/>
          <a:p>
            <a:r>
              <a:rPr lang="en-GB" dirty="0"/>
              <a:t>Read the story of the picture on the next slide</a:t>
            </a:r>
          </a:p>
        </p:txBody>
      </p:sp>
      <p:sp>
        <p:nvSpPr>
          <p:cNvPr id="4" name="TextBox 3">
            <a:extLst>
              <a:ext uri="{FF2B5EF4-FFF2-40B4-BE49-F238E27FC236}">
                <a16:creationId xmlns:a16="http://schemas.microsoft.com/office/drawing/2014/main" id="{01D9839E-1E51-4E80-A0CB-2677A0D02A9A}"/>
              </a:ext>
            </a:extLst>
          </p:cNvPr>
          <p:cNvSpPr txBox="1"/>
          <p:nvPr/>
        </p:nvSpPr>
        <p:spPr>
          <a:xfrm>
            <a:off x="6372200" y="5709735"/>
            <a:ext cx="19747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900" i="1" dirty="0" err="1">
                <a:latin typeface="Arial"/>
                <a:cs typeface="Arial"/>
              </a:rPr>
              <a:t>Servizio</a:t>
            </a:r>
            <a:r>
              <a:rPr lang="en-GB" sz="900" i="1" dirty="0">
                <a:latin typeface="Arial"/>
                <a:cs typeface="Arial"/>
              </a:rPr>
              <a:t> </a:t>
            </a:r>
            <a:r>
              <a:rPr lang="en-GB" sz="900" i="1" dirty="0" err="1">
                <a:latin typeface="Arial"/>
                <a:cs typeface="Arial"/>
              </a:rPr>
              <a:t>Fotografico</a:t>
            </a:r>
            <a:r>
              <a:rPr lang="en-GB" sz="900" i="1" dirty="0">
                <a:latin typeface="Arial"/>
                <a:cs typeface="Arial"/>
              </a:rPr>
              <a:t> Vaticano</a:t>
            </a:r>
            <a:br>
              <a:rPr lang="en-GB" sz="900" i="1" dirty="0"/>
            </a:br>
            <a:r>
              <a:rPr lang="en-GB" sz="900" dirty="0">
                <a:latin typeface="Arial"/>
                <a:cs typeface="Arial"/>
              </a:rPr>
              <a:t>Copyright ©  · All Rights Reserved</a:t>
            </a:r>
            <a:endParaRPr lang="en-US" sz="900" dirty="0">
              <a:latin typeface="Arial"/>
              <a:cs typeface="Arial"/>
            </a:endParaRPr>
          </a:p>
          <a:p>
            <a:pPr algn="l"/>
            <a:endParaRPr lang="en-GB" dirty="0"/>
          </a:p>
        </p:txBody>
      </p:sp>
      <p:sp>
        <p:nvSpPr>
          <p:cNvPr id="6" name="Footer Placeholder 1">
            <a:extLst>
              <a:ext uri="{FF2B5EF4-FFF2-40B4-BE49-F238E27FC236}">
                <a16:creationId xmlns:a16="http://schemas.microsoft.com/office/drawing/2014/main" id="{274567C2-ED4A-4C43-8278-3AB2D547F122}"/>
              </a:ext>
            </a:extLst>
          </p:cNvPr>
          <p:cNvSpPr txBox="1">
            <a:spLocks/>
          </p:cNvSpPr>
          <p:nvPr/>
        </p:nvSpPr>
        <p:spPr>
          <a:xfrm>
            <a:off x="7164288" y="6381328"/>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2898212850"/>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3AEBD-C32D-4745-9625-AB8512DBC209}"/>
              </a:ext>
            </a:extLst>
          </p:cNvPr>
          <p:cNvSpPr>
            <a:spLocks noGrp="1"/>
          </p:cNvSpPr>
          <p:nvPr>
            <p:ph sz="quarter" idx="13"/>
          </p:nvPr>
        </p:nvSpPr>
        <p:spPr>
          <a:xfrm>
            <a:off x="685330" y="1108710"/>
            <a:ext cx="7757630" cy="5200610"/>
          </a:xfrm>
        </p:spPr>
        <p:txBody>
          <a:bodyPr>
            <a:normAutofit fontScale="62500" lnSpcReduction="20000"/>
          </a:bodyPr>
          <a:lstStyle/>
          <a:p>
            <a:r>
              <a:rPr lang="en-GB" cap="none" dirty="0">
                <a:latin typeface="Arial" panose="020B0604020202020204" pitchFamily="34" charset="0"/>
                <a:cs typeface="Arial" panose="020B0604020202020204" pitchFamily="34" charset="0"/>
              </a:rPr>
              <a:t>In Pope Francis’ General Audience in St. Peter’s Square in April 2019 the Holy Father “thanked and encouraged Greta Thunberg in her commitment to defending the environment,”</a:t>
            </a:r>
          </a:p>
          <a:p>
            <a:r>
              <a:rPr lang="en-GB" cap="none" dirty="0">
                <a:latin typeface="Arial" panose="020B0604020202020204" pitchFamily="34" charset="0"/>
                <a:cs typeface="Arial" panose="020B0604020202020204" pitchFamily="34" charset="0"/>
              </a:rPr>
              <a:t>The young Swedish activist, who asked to meet him, thanked the Pope for his commitment “in favour of the care of Creation.”</a:t>
            </a:r>
          </a:p>
          <a:p>
            <a:r>
              <a:rPr lang="en-GB" cap="none" dirty="0">
                <a:latin typeface="Arial" panose="020B0604020202020204" pitchFamily="34" charset="0"/>
                <a:cs typeface="Arial" panose="020B0604020202020204" pitchFamily="34" charset="0"/>
              </a:rPr>
              <a:t>In fact, the Pope’s second encyclical, ‘</a:t>
            </a:r>
            <a:r>
              <a:rPr lang="en-GB" cap="none" dirty="0" err="1">
                <a:latin typeface="Arial" panose="020B0604020202020204" pitchFamily="34" charset="0"/>
                <a:cs typeface="Arial" panose="020B0604020202020204" pitchFamily="34" charset="0"/>
              </a:rPr>
              <a:t>Laudato</a:t>
            </a:r>
            <a:r>
              <a:rPr lang="en-GB" cap="none" dirty="0">
                <a:latin typeface="Arial" panose="020B0604020202020204" pitchFamily="34" charset="0"/>
                <a:cs typeface="Arial" panose="020B0604020202020204" pitchFamily="34" charset="0"/>
              </a:rPr>
              <a:t> Si’, a letter to all the world’s Catholics, is dedicated to the care of Creation and of our Common Home. The Pope says that in his letter “</a:t>
            </a:r>
            <a:r>
              <a:rPr lang="en-GB" cap="none" dirty="0" err="1">
                <a:latin typeface="Arial" panose="020B0604020202020204" pitchFamily="34" charset="0"/>
                <a:cs typeface="Arial" panose="020B0604020202020204" pitchFamily="34" charset="0"/>
              </a:rPr>
              <a:t>Laudato</a:t>
            </a:r>
            <a:r>
              <a:rPr lang="en-GB" cap="none" dirty="0">
                <a:latin typeface="Arial" panose="020B0604020202020204" pitchFamily="34" charset="0"/>
                <a:cs typeface="Arial" panose="020B0604020202020204" pitchFamily="34" charset="0"/>
              </a:rPr>
              <a:t> Si’ I have called the attention of humanity and of the Church on the most urgent questions related to the care of our common home and to the present and future of the peoples that inhabit it. The problems of the destruction of the natural environment are ever more grave, and the consequences on people’s lives are dramatic.”</a:t>
            </a:r>
          </a:p>
          <a:p>
            <a:r>
              <a:rPr lang="en-GB" cap="none" dirty="0">
                <a:latin typeface="Arial" panose="020B0604020202020204" pitchFamily="34" charset="0"/>
                <a:cs typeface="Arial" panose="020B0604020202020204" pitchFamily="34" charset="0"/>
              </a:rPr>
              <a:t>Greta Thunberg, 16-year-old Swedish activist went to Rome to take part in a demo for the planet on Good Friday morning. The rally on climate justice in the Piazza del </a:t>
            </a:r>
            <a:r>
              <a:rPr lang="en-GB" cap="none" dirty="0" err="1">
                <a:latin typeface="Arial" panose="020B0604020202020204" pitchFamily="34" charset="0"/>
                <a:cs typeface="Arial" panose="020B0604020202020204" pitchFamily="34" charset="0"/>
              </a:rPr>
              <a:t>Popolo</a:t>
            </a:r>
            <a:r>
              <a:rPr lang="en-GB" cap="none" dirty="0">
                <a:latin typeface="Arial" panose="020B0604020202020204" pitchFamily="34" charset="0"/>
                <a:cs typeface="Arial" panose="020B0604020202020204" pitchFamily="34" charset="0"/>
              </a:rPr>
              <a:t> was organised with the young people of “Fridays for Future” Rome.</a:t>
            </a:r>
          </a:p>
          <a:p>
            <a:r>
              <a:rPr lang="en-GB" cap="none" dirty="0">
                <a:latin typeface="Arial" panose="020B0604020202020204" pitchFamily="34" charset="0"/>
                <a:cs typeface="Arial" panose="020B0604020202020204" pitchFamily="34" charset="0"/>
              </a:rPr>
              <a:t>Greta wrote on her Twitter page @</a:t>
            </a:r>
            <a:r>
              <a:rPr lang="en-GB" cap="none" dirty="0" err="1">
                <a:latin typeface="Arial" panose="020B0604020202020204" pitchFamily="34" charset="0"/>
                <a:cs typeface="Arial" panose="020B0604020202020204" pitchFamily="34" charset="0"/>
              </a:rPr>
              <a:t>GretaThunberg</a:t>
            </a:r>
            <a:r>
              <a:rPr lang="en-GB" cap="none" dirty="0">
                <a:latin typeface="Arial" panose="020B0604020202020204" pitchFamily="34" charset="0"/>
                <a:cs typeface="Arial" panose="020B0604020202020204" pitchFamily="34" charset="0"/>
              </a:rPr>
              <a:t>: “On the way to the European Parliament, to the Italian Senate, to the Vatican and to Parliament during the Holy Week vacations, adding that on Friday “I will take part in the school strike in Rome. I know it is a legal holiday but as the climate crisis doesn’t take vacations, neither do we.”</a:t>
            </a:r>
          </a:p>
        </p:txBody>
      </p:sp>
      <p:sp>
        <p:nvSpPr>
          <p:cNvPr id="2" name="Footer Placeholder 1">
            <a:extLst>
              <a:ext uri="{FF2B5EF4-FFF2-40B4-BE49-F238E27FC236}">
                <a16:creationId xmlns:a16="http://schemas.microsoft.com/office/drawing/2014/main" id="{006B36FB-1120-482E-AC5F-FB8E75FAE49E}"/>
              </a:ext>
            </a:extLst>
          </p:cNvPr>
          <p:cNvSpPr txBox="1">
            <a:spLocks/>
          </p:cNvSpPr>
          <p:nvPr/>
        </p:nvSpPr>
        <p:spPr>
          <a:xfrm>
            <a:off x="7164288" y="6381328"/>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19499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0" y="1063229"/>
            <a:ext cx="5020796" cy="857250"/>
          </a:xfrm>
        </p:spPr>
        <p:txBody>
          <a:bodyPr>
            <a:normAutofit fontScale="90000"/>
          </a:bodyPr>
          <a:lstStyle/>
          <a:p>
            <a:pPr algn="l"/>
            <a:r>
              <a:rPr lang="en-GB" b="1" dirty="0">
                <a:solidFill>
                  <a:schemeClr val="accent4"/>
                </a:solidFill>
              </a:rPr>
              <a:t>The Assisi Declarations</a:t>
            </a:r>
          </a:p>
        </p:txBody>
      </p:sp>
      <p:sp>
        <p:nvSpPr>
          <p:cNvPr id="3" name="Content Placeholder 2"/>
          <p:cNvSpPr>
            <a:spLocks noGrp="1"/>
          </p:cNvSpPr>
          <p:nvPr>
            <p:ph idx="1"/>
          </p:nvPr>
        </p:nvSpPr>
        <p:spPr>
          <a:xfrm>
            <a:off x="685331" y="1824990"/>
            <a:ext cx="7773339" cy="4484330"/>
          </a:xfrm>
        </p:spPr>
        <p:txBody>
          <a:bodyPr>
            <a:normAutofit fontScale="92500" lnSpcReduction="10000"/>
          </a:bodyPr>
          <a:lstStyle/>
          <a:p>
            <a:r>
              <a:rPr lang="en-GB" sz="2100" dirty="0">
                <a:solidFill>
                  <a:schemeClr val="accent6">
                    <a:lumMod val="60000"/>
                    <a:lumOff val="40000"/>
                  </a:schemeClr>
                </a:solidFill>
              </a:rPr>
              <a:t>Over 30 years ago, in 1986, to commemorate the 25</a:t>
            </a:r>
            <a:r>
              <a:rPr lang="en-GB" sz="2100" baseline="30000" dirty="0">
                <a:solidFill>
                  <a:schemeClr val="accent6">
                    <a:lumMod val="60000"/>
                    <a:lumOff val="40000"/>
                  </a:schemeClr>
                </a:solidFill>
              </a:rPr>
              <a:t>th</a:t>
            </a:r>
            <a:r>
              <a:rPr lang="en-GB" sz="2100" dirty="0">
                <a:solidFill>
                  <a:schemeClr val="accent6">
                    <a:lumMod val="60000"/>
                    <a:lumOff val="40000"/>
                  </a:schemeClr>
                </a:solidFill>
              </a:rPr>
              <a:t> Anniversary of the World Wide Fund for Nature, religious leaders from 5 world faiths met in Assisi, the town made famous by Christianity’s green and animal-loving Saint Francis. </a:t>
            </a:r>
          </a:p>
          <a:p>
            <a:r>
              <a:rPr lang="en-GB" sz="2100" dirty="0">
                <a:solidFill>
                  <a:schemeClr val="accent6">
                    <a:lumMod val="60000"/>
                    <a:lumOff val="40000"/>
                  </a:schemeClr>
                </a:solidFill>
              </a:rPr>
              <a:t>Each faith sent a leader to declare the religion’s views about nature and contributions to a greener future.</a:t>
            </a:r>
          </a:p>
          <a:p>
            <a:r>
              <a:rPr lang="en-GB" sz="2100" dirty="0">
                <a:solidFill>
                  <a:schemeClr val="accent6">
                    <a:lumMod val="60000"/>
                    <a:lumOff val="40000"/>
                  </a:schemeClr>
                </a:solidFill>
              </a:rPr>
              <a:t>Read the next slide of 6 quotes Can you work out which comes from each religion (not easy)? </a:t>
            </a:r>
          </a:p>
          <a:p>
            <a:r>
              <a:rPr lang="en-GB" sz="2100" dirty="0">
                <a:solidFill>
                  <a:schemeClr val="accent6">
                    <a:lumMod val="60000"/>
                    <a:lumOff val="40000"/>
                  </a:schemeClr>
                </a:solidFill>
              </a:rPr>
              <a:t>The slide after that has a writing frame and the photo on it. Please print the slide, and complete the writing frame. Of course if your work gets published, it will need to be neat and well written - but even more important it will need to be thoughtful, full of imagination and brilliantly expressed.</a:t>
            </a:r>
          </a:p>
          <a:p>
            <a:endParaRPr lang="en-GB" sz="2100" dirty="0">
              <a:solidFill>
                <a:schemeClr val="accent6">
                  <a:lumMod val="60000"/>
                  <a:lumOff val="40000"/>
                </a:schemeClr>
              </a:solidFill>
            </a:endParaRPr>
          </a:p>
        </p:txBody>
      </p:sp>
      <p:sp>
        <p:nvSpPr>
          <p:cNvPr id="5" name="Footer Placeholder 1">
            <a:extLst>
              <a:ext uri="{FF2B5EF4-FFF2-40B4-BE49-F238E27FC236}">
                <a16:creationId xmlns:a16="http://schemas.microsoft.com/office/drawing/2014/main" id="{D095EC0E-8DB7-4867-9DD4-80CE560504C5}"/>
              </a:ext>
            </a:extLst>
          </p:cNvPr>
          <p:cNvSpPr txBox="1">
            <a:spLocks/>
          </p:cNvSpPr>
          <p:nvPr/>
        </p:nvSpPr>
        <p:spPr>
          <a:xfrm>
            <a:off x="7164288" y="6381328"/>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1603701235"/>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36776520"/>
              </p:ext>
            </p:extLst>
          </p:nvPr>
        </p:nvGraphicFramePr>
        <p:xfrm>
          <a:off x="827585" y="620688"/>
          <a:ext cx="7488830" cy="5616624"/>
        </p:xfrm>
        <a:graphic>
          <a:graphicData uri="http://schemas.openxmlformats.org/drawingml/2006/table">
            <a:tbl>
              <a:tblPr/>
              <a:tblGrid>
                <a:gridCol w="2495782">
                  <a:extLst>
                    <a:ext uri="{9D8B030D-6E8A-4147-A177-3AD203B41FA5}">
                      <a16:colId xmlns:a16="http://schemas.microsoft.com/office/drawing/2014/main" val="20000"/>
                    </a:ext>
                  </a:extLst>
                </a:gridCol>
                <a:gridCol w="2496524">
                  <a:extLst>
                    <a:ext uri="{9D8B030D-6E8A-4147-A177-3AD203B41FA5}">
                      <a16:colId xmlns:a16="http://schemas.microsoft.com/office/drawing/2014/main" val="20001"/>
                    </a:ext>
                  </a:extLst>
                </a:gridCol>
                <a:gridCol w="2496524">
                  <a:extLst>
                    <a:ext uri="{9D8B030D-6E8A-4147-A177-3AD203B41FA5}">
                      <a16:colId xmlns:a16="http://schemas.microsoft.com/office/drawing/2014/main" val="20002"/>
                    </a:ext>
                  </a:extLst>
                </a:gridCol>
              </a:tblGrid>
              <a:tr h="2746099">
                <a:tc>
                  <a:txBody>
                    <a:bodyPr/>
                    <a:lstStyle/>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“May all beings live in safety with hearts full of joy</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Whether weak or strong, great or small, seen or unseen,</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far or near, born or to be born</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May all beings be full of Joy</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Let none deceive another, or despise any being whatsoever.</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Let none by anger or ill will wish harm to another.”</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Love is patient, love is kind.  It does not envy, it does not boast, it is not proud.  It is not rude, it is not self-seeking, it is not easily angered, it keeps no record of wrongs.  Love does not delight in evil but rejoices with the truth.  It always protects, always trusts, always hopes, always perseveres.  Love never fails.  </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“What is hateful to you, do not do to your fellow human”</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70525">
                <a:tc>
                  <a:txBody>
                    <a:bodyPr/>
                    <a:lstStyle/>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“O Supreme Personality of Godhead, make me strong</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May all beings look on me with the eye of a friend</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May I look on all beings with the eye of a friend</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May we look on one another with the eye of a friend”</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“O human beings!  We created you from (a single pair of) a male and a female and have made you into nations and tribes that you may know one another. Indeed, the most honoured of you in the sight of God is the one who is the most deeply conscious of Him.  Indeed, God is all-Knowing, all-Aware.”</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“One who performs selfless service, without thought of reward, shall attain his Lord and Master. He himself grants His Grace; O Nanak, that the selfless servant lives the Guru’s teachings.”</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dirty="0">
                          <a:solidFill>
                            <a:schemeClr val="tx2">
                              <a:lumMod val="20000"/>
                              <a:lumOff val="80000"/>
                            </a:schemeClr>
                          </a:solidFill>
                          <a:effectLst/>
                          <a:latin typeface="Candara" panose="020E0502030303020204" pitchFamily="34" charset="0"/>
                          <a:ea typeface="Times New Roman" panose="02020603050405020304" pitchFamily="18" charset="0"/>
                          <a:cs typeface="Arial" panose="020B0604020202020204" pitchFamily="34" charset="0"/>
                        </a:rPr>
                        <a:t> </a:t>
                      </a:r>
                      <a:endParaRPr lang="en-GB" sz="100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57840257-FA77-4ABF-B852-2794969F7E6A}"/>
              </a:ext>
            </a:extLst>
          </p:cNvPr>
          <p:cNvSpPr txBox="1">
            <a:spLocks/>
          </p:cNvSpPr>
          <p:nvPr/>
        </p:nvSpPr>
        <p:spPr>
          <a:xfrm>
            <a:off x="7164288" y="6381328"/>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1556821477"/>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77634" y="998730"/>
          <a:ext cx="6534726" cy="4860540"/>
        </p:xfrm>
        <a:graphic>
          <a:graphicData uri="http://schemas.openxmlformats.org/drawingml/2006/table">
            <a:tbl>
              <a:tblPr/>
              <a:tblGrid>
                <a:gridCol w="2177810">
                  <a:extLst>
                    <a:ext uri="{9D8B030D-6E8A-4147-A177-3AD203B41FA5}">
                      <a16:colId xmlns:a16="http://schemas.microsoft.com/office/drawing/2014/main" val="20000"/>
                    </a:ext>
                  </a:extLst>
                </a:gridCol>
                <a:gridCol w="2178458">
                  <a:extLst>
                    <a:ext uri="{9D8B030D-6E8A-4147-A177-3AD203B41FA5}">
                      <a16:colId xmlns:a16="http://schemas.microsoft.com/office/drawing/2014/main" val="20001"/>
                    </a:ext>
                  </a:extLst>
                </a:gridCol>
                <a:gridCol w="2178458">
                  <a:extLst>
                    <a:ext uri="{9D8B030D-6E8A-4147-A177-3AD203B41FA5}">
                      <a16:colId xmlns:a16="http://schemas.microsoft.com/office/drawing/2014/main" val="20002"/>
                    </a:ext>
                  </a:extLst>
                </a:gridCol>
              </a:tblGrid>
              <a:tr h="2376432">
                <a:tc>
                  <a:txBody>
                    <a:bodyPr/>
                    <a:lstStyle/>
                    <a:p>
                      <a:pPr algn="ctr">
                        <a:lnSpc>
                          <a:spcPct val="107000"/>
                        </a:lnSpc>
                        <a:spcAft>
                          <a:spcPts val="0"/>
                        </a:spcAft>
                      </a:pPr>
                      <a:r>
                        <a:rPr lang="en-GB" sz="12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“May all beings live in safety with hearts full of joy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Whether weak or strong, great or small, seen or unseen,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far or near, born or to be born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May all beings be full of Joy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Let none deceive another, or despise any being whatsoever.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Let none by anger or ill will wish harm to another.”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ndara" panose="020E0502030303020204" pitchFamily="34" charset="0"/>
                          <a:ea typeface="Times New Roman" panose="02020603050405020304" pitchFamily="18" charset="0"/>
                          <a:cs typeface="Arial" panose="020B0604020202020204" pitchFamily="34" charset="0"/>
                        </a:rPr>
                        <a:t>Buddhist, the Metta Sutra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Love is patient, love is kind.  It does not envy, it does not boast, it is not proud.  It is not rude, it is not self-seeking, it is not easily angered, it keeps no record of wrongs.  Love does not delight in evil but rejoices with the truth.  It always protects, always trusts, always hopes, always perseveres.  Love never fails.  </a:t>
                      </a:r>
                    </a:p>
                    <a:p>
                      <a:pPr algn="ctr">
                        <a:lnSpc>
                          <a:spcPct val="107000"/>
                        </a:lnSpc>
                        <a:spcAft>
                          <a:spcPts val="0"/>
                        </a:spcAft>
                      </a:pPr>
                      <a:r>
                        <a:rPr lang="en-GB" sz="1200" b="1" dirty="0">
                          <a:effectLst/>
                          <a:latin typeface="Candara" panose="020E0502030303020204" pitchFamily="34" charset="0"/>
                          <a:ea typeface="Times New Roman" panose="02020603050405020304" pitchFamily="18" charset="0"/>
                          <a:cs typeface="Arial" panose="020B0604020202020204" pitchFamily="34" charset="0"/>
                        </a:rPr>
                        <a:t>Christian, 1 Corinthians, 13:4-8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1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“What is hateful to you, do not do to your fellow human”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5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Candara" panose="020E0502030303020204" pitchFamily="34" charset="0"/>
                          <a:ea typeface="Times New Roman" panose="02020603050405020304" pitchFamily="18" charset="0"/>
                          <a:cs typeface="Arial" panose="020B0604020202020204" pitchFamily="34" charset="0"/>
                        </a:rPr>
                        <a:t>Jewish, Talmud: Shabbat 31a.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ndara" panose="020E0502030303020204" pitchFamily="34" charset="0"/>
                          <a:ea typeface="Times New Roman" panose="02020603050405020304" pitchFamily="18"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84108">
                <a:tc>
                  <a:txBody>
                    <a:bodyPr/>
                    <a:lstStyle/>
                    <a:p>
                      <a:pPr algn="ctr">
                        <a:lnSpc>
                          <a:spcPct val="107000"/>
                        </a:lnSpc>
                        <a:spcAft>
                          <a:spcPts val="0"/>
                        </a:spcAft>
                      </a:pPr>
                      <a:r>
                        <a:rPr lang="en-GB" sz="1200" b="1">
                          <a:solidFill>
                            <a:srgbClr val="333399"/>
                          </a:solidFill>
                          <a:effectLst/>
                          <a:latin typeface="Candara" panose="020E0502030303020204" pitchFamily="34" charset="0"/>
                          <a:ea typeface="Times New Roman" panose="02020603050405020304" pitchFamily="18" charset="0"/>
                          <a:cs typeface="Arial" panose="020B0604020202020204" pitchFamily="34" charset="0"/>
                        </a:rPr>
                        <a:t>“O Supreme Personality of Godhead, make me strong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a:solidFill>
                            <a:srgbClr val="333399"/>
                          </a:solidFill>
                          <a:effectLst/>
                          <a:latin typeface="Candara" panose="020E0502030303020204" pitchFamily="34" charset="0"/>
                          <a:ea typeface="Times New Roman" panose="02020603050405020304" pitchFamily="18" charset="0"/>
                          <a:cs typeface="Arial" panose="020B0604020202020204" pitchFamily="34" charset="0"/>
                        </a:rPr>
                        <a:t>May all beings look on me with the eye of a friend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a:solidFill>
                            <a:srgbClr val="333399"/>
                          </a:solidFill>
                          <a:effectLst/>
                          <a:latin typeface="Candara" panose="020E0502030303020204" pitchFamily="34" charset="0"/>
                          <a:ea typeface="Times New Roman" panose="02020603050405020304" pitchFamily="18" charset="0"/>
                          <a:cs typeface="Arial" panose="020B0604020202020204" pitchFamily="34" charset="0"/>
                        </a:rPr>
                        <a:t>May I look on all beings with the eye of a friend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a:solidFill>
                            <a:srgbClr val="333399"/>
                          </a:solidFill>
                          <a:effectLst/>
                          <a:latin typeface="Candara" panose="020E0502030303020204" pitchFamily="34" charset="0"/>
                          <a:ea typeface="Times New Roman" panose="02020603050405020304" pitchFamily="18" charset="0"/>
                          <a:cs typeface="Arial" panose="020B0604020202020204" pitchFamily="34" charset="0"/>
                        </a:rPr>
                        <a:t>May we look on one another with the eye of a friend”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a:solidFill>
                            <a:srgbClr val="333399"/>
                          </a:solidFill>
                          <a:effectLst/>
                          <a:latin typeface="Candara" panose="020E0502030303020204" pitchFamily="34" charset="0"/>
                          <a:ea typeface="Times New Roman" panose="02020603050405020304" pitchFamily="18"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a:effectLst/>
                          <a:latin typeface="Candara" panose="020E0502030303020204" pitchFamily="34" charset="0"/>
                          <a:ea typeface="Times New Roman" panose="02020603050405020304" pitchFamily="18" charset="0"/>
                          <a:cs typeface="Arial" panose="020B0604020202020204" pitchFamily="34" charset="0"/>
                        </a:rPr>
                        <a:t>Hindu, Yajur Veda, 36.18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a:effectLst/>
                          <a:latin typeface="Candara" panose="020E0502030303020204" pitchFamily="34" charset="0"/>
                          <a:ea typeface="Times New Roman" panose="02020603050405020304" pitchFamily="18"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“O human beings!  We created you from (a single pair of) a male and a female and have made you into nations and tribes that you may know one another. Indeed, the most honoured of you in the sight of God is the one who is the most deeply conscious of Him.  Indeed, God is all-Knowing, all-Aware.”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5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ndara" panose="020E0502030303020204" pitchFamily="34" charset="0"/>
                          <a:ea typeface="Times New Roman" panose="02020603050405020304" pitchFamily="18" charset="0"/>
                          <a:cs typeface="Arial" panose="020B0604020202020204" pitchFamily="34" charset="0"/>
                        </a:rPr>
                        <a:t>Muslim, The Qur’an, 49: 13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solidFill>
                            <a:srgbClr val="333399"/>
                          </a:solidFill>
                          <a:effectLst/>
                          <a:latin typeface="Candara" panose="020E0502030303020204" pitchFamily="34" charset="0"/>
                          <a:ea typeface="Times New Roman" panose="02020603050405020304" pitchFamily="18" charset="0"/>
                          <a:cs typeface="Arial" panose="020B0604020202020204" pitchFamily="34" charset="0"/>
                        </a:rPr>
                        <a:t>“One who performs selfless service, without thought of reward, shall attain his Lord and Master. He himself grants His Grace; O Nanak, that the selfless servant lives the Guru’s teachings.”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200" b="1" dirty="0">
                          <a:effectLst/>
                          <a:latin typeface="Candara" panose="020E0502030303020204" pitchFamily="34" charset="0"/>
                          <a:ea typeface="Times New Roman" panose="02020603050405020304" pitchFamily="18"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ndara" panose="020E0502030303020204" pitchFamily="34" charset="0"/>
                          <a:ea typeface="Times New Roman" panose="02020603050405020304" pitchFamily="18" charset="0"/>
                          <a:cs typeface="Arial" panose="020B0604020202020204" pitchFamily="34" charset="0"/>
                        </a:rPr>
                        <a:t>Sikh, Guru </a:t>
                      </a:r>
                      <a:r>
                        <a:rPr lang="en-GB" sz="1200" b="1" dirty="0" err="1">
                          <a:effectLst/>
                          <a:latin typeface="Candara" panose="020E0502030303020204" pitchFamily="34" charset="0"/>
                          <a:ea typeface="Times New Roman" panose="02020603050405020304" pitchFamily="18" charset="0"/>
                          <a:cs typeface="Arial" panose="020B0604020202020204" pitchFamily="34" charset="0"/>
                        </a:rPr>
                        <a:t>Granth</a:t>
                      </a:r>
                      <a:r>
                        <a:rPr lang="en-GB" sz="1200" b="1" dirty="0">
                          <a:effectLst/>
                          <a:latin typeface="Candara" panose="020E0502030303020204" pitchFamily="34" charset="0"/>
                          <a:ea typeface="Times New Roman" panose="02020603050405020304" pitchFamily="18" charset="0"/>
                          <a:cs typeface="Arial" panose="020B0604020202020204" pitchFamily="34" charset="0"/>
                        </a:rPr>
                        <a:t> Sahib, p.286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ndara" panose="020E0502030303020204" pitchFamily="34" charset="0"/>
                          <a:ea typeface="Times New Roman" panose="02020603050405020304" pitchFamily="18"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237" marR="46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01690B2D-5D95-45A3-AB54-5F97D38998C3}"/>
              </a:ext>
            </a:extLst>
          </p:cNvPr>
          <p:cNvSpPr txBox="1">
            <a:spLocks/>
          </p:cNvSpPr>
          <p:nvPr/>
        </p:nvSpPr>
        <p:spPr>
          <a:xfrm>
            <a:off x="7164288" y="6381328"/>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2478437446"/>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A01594-7784-461D-BA56-E4A74E3885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0506" y="548680"/>
            <a:ext cx="8142987" cy="5760640"/>
          </a:xfrm>
          <a:prstGeom prst="rect">
            <a:avLst/>
          </a:prstGeom>
        </p:spPr>
      </p:pic>
      <p:sp>
        <p:nvSpPr>
          <p:cNvPr id="4" name="Footer Placeholder 1">
            <a:extLst>
              <a:ext uri="{FF2B5EF4-FFF2-40B4-BE49-F238E27FC236}">
                <a16:creationId xmlns:a16="http://schemas.microsoft.com/office/drawing/2014/main" id="{B055B120-E9EA-42F7-866E-2B60FB25345C}"/>
              </a:ext>
            </a:extLst>
          </p:cNvPr>
          <p:cNvSpPr txBox="1">
            <a:spLocks/>
          </p:cNvSpPr>
          <p:nvPr/>
        </p:nvSpPr>
        <p:spPr>
          <a:xfrm>
            <a:off x="7164288" y="6381328"/>
            <a:ext cx="1691680" cy="2250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75000"/>
                  </a:schemeClr>
                </a:solidFill>
              </a:rPr>
              <a:t>© RE Today Services, 2020</a:t>
            </a:r>
          </a:p>
        </p:txBody>
      </p:sp>
    </p:spTree>
    <p:extLst>
      <p:ext uri="{BB962C8B-B14F-4D97-AF65-F5344CB8AC3E}">
        <p14:creationId xmlns:p14="http://schemas.microsoft.com/office/powerpoint/2010/main" val="240726462"/>
      </p:ext>
    </p:extLst>
  </p:cSld>
  <p:clrMapOvr>
    <a:masterClrMapping/>
  </p:clrMapOvr>
  <p:transition spd="slow">
    <p:fade thruBlk="1"/>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B79252B8F1BE40BF24FAB37DF95791" ma:contentTypeVersion="17" ma:contentTypeDescription="Create a new document." ma:contentTypeScope="" ma:versionID="74cdd0a5310ff6ba692d99bd4c083f04">
  <xsd:schema xmlns:xsd="http://www.w3.org/2001/XMLSchema" xmlns:xs="http://www.w3.org/2001/XMLSchema" xmlns:p="http://schemas.microsoft.com/office/2006/metadata/properties" xmlns:ns2="62668701-851c-484c-a842-c50f6f37e35d" xmlns:ns3="d1ba7e5b-7881-459a-a25c-2ceb0877ef6d" xmlns:ns4="f0b9e877-a21e-48c6-9eeb-e4ed0728fa56" targetNamespace="http://schemas.microsoft.com/office/2006/metadata/properties" ma:root="true" ma:fieldsID="e6eb8984e560ca04d73aa0fdebeb1ae1" ns2:_="" ns3:_="" ns4:_="">
    <xsd:import namespace="62668701-851c-484c-a842-c50f6f37e35d"/>
    <xsd:import namespace="d1ba7e5b-7881-459a-a25c-2ceb0877ef6d"/>
    <xsd:import namespace="f0b9e877-a21e-48c6-9eeb-e4ed0728fa5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68701-851c-484c-a842-c50f6f37e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ce8de0-f3f0-4549-9e55-059b8c2a83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ba7e5b-7881-459a-a25c-2ceb0877ef6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b9e877-a21e-48c6-9eeb-e4ed0728fa5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51604f6-bd9e-4377-9b95-68911826c5c0}" ma:internalName="TaxCatchAll" ma:showField="CatchAllData" ma:web="f0b9e877-a21e-48c6-9eeb-e4ed0728fa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668701-851c-484c-a842-c50f6f37e35d">
      <Terms xmlns="http://schemas.microsoft.com/office/infopath/2007/PartnerControls"/>
    </lcf76f155ced4ddcb4097134ff3c332f>
    <TaxCatchAll xmlns="f0b9e877-a21e-48c6-9eeb-e4ed0728fa56" xsi:nil="true"/>
  </documentManagement>
</p:properties>
</file>

<file path=customXml/itemProps1.xml><?xml version="1.0" encoding="utf-8"?>
<ds:datastoreItem xmlns:ds="http://schemas.openxmlformats.org/officeDocument/2006/customXml" ds:itemID="{08C301F8-B435-4355-A82F-E44CF9742D73}"/>
</file>

<file path=customXml/itemProps2.xml><?xml version="1.0" encoding="utf-8"?>
<ds:datastoreItem xmlns:ds="http://schemas.openxmlformats.org/officeDocument/2006/customXml" ds:itemID="{78E34F0E-0BCB-477B-B990-FB791370B068}">
  <ds:schemaRefs>
    <ds:schemaRef ds:uri="http://schemas.microsoft.com/sharepoint/v3/contenttype/forms"/>
  </ds:schemaRefs>
</ds:datastoreItem>
</file>

<file path=customXml/itemProps3.xml><?xml version="1.0" encoding="utf-8"?>
<ds:datastoreItem xmlns:ds="http://schemas.openxmlformats.org/officeDocument/2006/customXml" ds:itemID="{FAE624B9-8171-4588-9992-F5B944813362}">
  <ds:schemaRefs>
    <ds:schemaRef ds:uri="http://purl.org/dc/elements/1.1/"/>
    <ds:schemaRef ds:uri="http://schemas.microsoft.com/office/2006/metadata/properties"/>
    <ds:schemaRef ds:uri="http://schemas.microsoft.com/office/2006/documentManagement/types"/>
    <ds:schemaRef ds:uri="http://purl.org/dc/terms/"/>
    <ds:schemaRef ds:uri="a6df29e2-2c68-4514-aade-f276a7719d9c"/>
    <ds:schemaRef ds:uri="http://purl.org/dc/dcmitype/"/>
    <ds:schemaRef ds:uri="http://schemas.microsoft.com/office/infopath/2007/PartnerControls"/>
    <ds:schemaRef ds:uri="http://schemas.openxmlformats.org/package/2006/metadata/core-properties"/>
    <ds:schemaRef ds:uri="18a93adc-78bd-40dc-88ab-160e64d7ab3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TotalTime>
  <Words>2074</Words>
  <Application>Microsoft Office PowerPoint</Application>
  <PresentationFormat>On-screen Show (4:3)</PresentationFormat>
  <Paragraphs>95</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Abadi</vt:lpstr>
      <vt:lpstr>Aharoni</vt:lpstr>
      <vt:lpstr>Arial</vt:lpstr>
      <vt:lpstr>Calibri</vt:lpstr>
      <vt:lpstr>Candara</vt:lpstr>
      <vt:lpstr>Tw Cen MT</vt:lpstr>
      <vt:lpstr>Office Theme</vt:lpstr>
      <vt:lpstr>Circuit</vt:lpstr>
      <vt:lpstr>RE and Climate Justice: when Greta met the Pope  Great RE practice with a striking photograph  This PowerPoint sequence supports ideas from Autumn 2020’s REtoday magazine   This downloadable resource, free to REtoday magazine subscribers and NATRE members, is © RE Today and may be used in your own school. Any other use is by written permission only.</vt:lpstr>
      <vt:lpstr>When Greta Thunberg met pope francis</vt:lpstr>
      <vt:lpstr>Greta Thunberg meets Pope Francis</vt:lpstr>
      <vt:lpstr>PowerPoint Presentation</vt:lpstr>
      <vt:lpstr>PowerPoint Presentation</vt:lpstr>
      <vt:lpstr>The Assisi Declarations</vt:lpstr>
      <vt:lpstr>PowerPoint Presentation</vt:lpstr>
      <vt:lpstr>PowerPoint Presentation</vt:lpstr>
      <vt:lpstr>PowerPoint Presentation</vt:lpstr>
      <vt:lpstr>Examples of students reflections on the photograph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thinking and writing frame can of course be used for many other stimulating photographs or texts with slight variations in the wording of the questions. The 6 texts from different scriptures above would be obviously good examples. When trying out the activity, we found this theme and this approach had very strong impacts on pupils across a wide – 7-16 – age range, and very powerful outcomes for both boys and girls. Many teachers who tried it agreed with RE teacher Fliss McPeake, who noted “I never manage to get as many boys opting for RS as girls but I don't think that's because they're not interested. More saving face against peers I think. But I sent this work out to 12-14s and was surprised at the boys who responded. They are interested in the ethics of climate change!! </vt:lpstr>
      <vt:lpstr>RE and Climate Justice: when Greta met the Pope  Great RE practice with a striking photograph  This PowerPoint sequence supports ideas from Autumn 2020’s REtoday magazine  This downloadable resource, free to REtoday magazine subscribers and NATRE members, is © RE Today and may be used in your own school. Any other use is by written permission only.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 and Climate Justice: when Greta met the Pope  Great RE practice with a striking photograph  This PowerPoint sequence supports ideas from Autumn 2020’s REtoday magazine   This downloadable resource, free to REtoday magazine subscribers and NATRE members, is © RE Today and may be used in your own school. Any other use is by written permission only.</dc:title>
  <dc:creator>Lat Blaylock</dc:creator>
  <cp:lastModifiedBy>Lat Blaylock</cp:lastModifiedBy>
  <cp:revision>7</cp:revision>
  <dcterms:created xsi:type="dcterms:W3CDTF">2020-08-28T09:16:34Z</dcterms:created>
  <dcterms:modified xsi:type="dcterms:W3CDTF">2023-12-22T11:20:13Z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0x010100CFB79252B8F1BE40BF24FAB37DF95791</vt:lpwstr>
  </property>
</Properties>
</file>